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A1072-CEAD-4F1D-8E44-4DDB5B489923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AAC25-FFFF-4B68-8D66-A4B93607B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76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E8024EA-98D8-4EE0-A5E2-AC34CC452D2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FA5898D-1E17-474F-B1B1-528DB54C03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036712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>Презентация к занятию </a:t>
            </a:r>
            <a:r>
              <a:rPr lang="ru-RU" sz="4900" dirty="0" smtClean="0"/>
              <a:t>ознакомление с природой</a:t>
            </a:r>
            <a:br>
              <a:rPr lang="ru-RU" sz="4900" dirty="0" smtClean="0"/>
            </a:br>
            <a:r>
              <a:rPr lang="ru-RU" sz="6600" dirty="0" smtClean="0"/>
              <a:t>«</a:t>
            </a:r>
            <a:r>
              <a:rPr lang="ru-RU" sz="6600" dirty="0" smtClean="0"/>
              <a:t>Животные  зимой».      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800" dirty="0" smtClean="0"/>
              <a:t>Подготовила воспитатель: Агафонова Л.М.</a:t>
            </a:r>
          </a:p>
          <a:p>
            <a:r>
              <a:rPr lang="ru-RU" sz="1800" dirty="0" smtClean="0"/>
              <a:t>Декабрь 2020г.</a:t>
            </a:r>
            <a:endParaRPr lang="ru-RU" sz="1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9771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3409" y="359759"/>
            <a:ext cx="8476309" cy="564734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s_cms-image-000045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8826" y="524632"/>
            <a:ext cx="8438016" cy="56253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6o5rbx8hrcx-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8358246" cy="583615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118be2_a23134a3_or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762" y="571481"/>
            <a:ext cx="8293080" cy="588860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одкорм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738" y="357166"/>
            <a:ext cx="8675379" cy="578647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Покормите птиц зимой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4"/>
          <a:stretch/>
        </p:blipFill>
        <p:spPr bwMode="auto">
          <a:xfrm>
            <a:off x="323529" y="2132856"/>
            <a:ext cx="4176464" cy="336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2" t="23745" r="2974" b="9458"/>
          <a:stretch/>
        </p:blipFill>
        <p:spPr bwMode="auto">
          <a:xfrm>
            <a:off x="4716015" y="2000704"/>
            <a:ext cx="3924759" cy="350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954440" cy="477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81203_115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8040212" cy="603015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71612"/>
            <a:ext cx="8229600" cy="4525963"/>
          </a:xfrm>
        </p:spPr>
        <p:txBody>
          <a:bodyPr>
            <a:normAutofit/>
          </a:bodyPr>
          <a:lstStyle/>
          <a:p>
            <a:pPr lvl="8">
              <a:buNone/>
            </a:pPr>
            <a:r>
              <a:rPr lang="ru-RU" sz="7700" b="1" dirty="0" smtClean="0">
                <a:solidFill>
                  <a:srgbClr val="0070C0"/>
                </a:solidFill>
              </a:rPr>
              <a:t>Спасибо  за  внимание!</a:t>
            </a:r>
            <a:endParaRPr lang="ru-RU" sz="77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,tkrf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30670"/>
          <a:stretch/>
        </p:blipFill>
        <p:spPr>
          <a:xfrm>
            <a:off x="251520" y="1124745"/>
            <a:ext cx="3960440" cy="3213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sz="6000" dirty="0" smtClean="0">
                <a:solidFill>
                  <a:srgbClr val="FFC000"/>
                </a:solidFill>
              </a:rPr>
              <a:t>Белочка</a:t>
            </a:r>
            <a:endParaRPr lang="ru-RU" sz="6000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4392163" cy="2942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3"/>
            <a:ext cx="2862064" cy="2098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59" y="4189459"/>
            <a:ext cx="2915274" cy="22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52375"/>
            <a:ext cx="2837100" cy="2057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я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20672" y="1422171"/>
            <a:ext cx="431205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00B0F0"/>
                </a:solidFill>
              </a:rPr>
              <a:t>  </a:t>
            </a:r>
            <a:r>
              <a:rPr lang="ru-RU" sz="6000" dirty="0" smtClean="0">
                <a:solidFill>
                  <a:schemeClr val="bg1"/>
                </a:solidFill>
              </a:rPr>
              <a:t>Заяц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88843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35425"/>
            <a:ext cx="3760787" cy="282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190999"/>
            <a:ext cx="3151187" cy="251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иса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5812" t="10327" r="23559"/>
          <a:stretch/>
        </p:blipFill>
        <p:spPr>
          <a:xfrm>
            <a:off x="251520" y="1844824"/>
            <a:ext cx="4104456" cy="341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C000"/>
                </a:solidFill>
              </a:rPr>
              <a:t>   Лиса</a:t>
            </a:r>
            <a:endParaRPr lang="ru-RU" sz="6000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3736975" cy="3548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ол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556792"/>
            <a:ext cx="585689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 Волк</a:t>
            </a:r>
            <a:endParaRPr lang="ru-RU" sz="60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олк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700" y="1285859"/>
            <a:ext cx="8511142" cy="486990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6000" dirty="0" smtClean="0">
                <a:solidFill>
                  <a:schemeClr val="bg1">
                    <a:lumMod val="50000"/>
                  </a:schemeClr>
                </a:solidFill>
              </a:rPr>
              <a:t>Волчья  стая</a:t>
            </a:r>
            <a:endParaRPr lang="ru-RU" sz="6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медведь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0777" y="1412776"/>
            <a:ext cx="5718281" cy="38884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Медведь</a:t>
            </a:r>
            <a:endParaRPr lang="ru-RU" sz="6000" dirty="0"/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едведь-в-спячке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219976"/>
            <a:ext cx="7286676" cy="514925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Медведь в спячке</a:t>
            </a:r>
            <a:endParaRPr lang="ru-RU" sz="60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1584c63ee62cec7634fbe9f2aba1e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844824"/>
            <a:ext cx="5174310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Помощь человека животным зимой</a:t>
            </a:r>
            <a:endParaRPr lang="ru-RU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72</TotalTime>
  <Words>41</Words>
  <Application>Microsoft Office PowerPoint</Application>
  <PresentationFormat>Экран (4:3)</PresentationFormat>
  <Paragraphs>13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Презентация к занятию ознакомление с природой «Животные  зимой».      </vt:lpstr>
      <vt:lpstr>  Белочка</vt:lpstr>
      <vt:lpstr>  Заяц</vt:lpstr>
      <vt:lpstr>   Лиса</vt:lpstr>
      <vt:lpstr> Волк</vt:lpstr>
      <vt:lpstr> Волчья  стая</vt:lpstr>
      <vt:lpstr>Медведь</vt:lpstr>
      <vt:lpstr>Медведь в спячке</vt:lpstr>
      <vt:lpstr>Помощь человека животным зимой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Покормите птиц зимой</vt:lpstr>
      <vt:lpstr>Презентация PowerPoint</vt:lpstr>
      <vt:lpstr>Презентация PowerPoint</vt:lpstr>
      <vt:lpstr>Презентация PowerPoint</vt:lpstr>
    </vt:vector>
  </TitlesOfParts>
  <Company>DNA 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  зимой.</dc:title>
  <dc:creator>DNA7 X86</dc:creator>
  <cp:lastModifiedBy>User</cp:lastModifiedBy>
  <cp:revision>9</cp:revision>
  <dcterms:created xsi:type="dcterms:W3CDTF">2018-12-09T09:59:40Z</dcterms:created>
  <dcterms:modified xsi:type="dcterms:W3CDTF">2020-12-10T18:40:12Z</dcterms:modified>
</cp:coreProperties>
</file>