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61" r:id="rId5"/>
    <p:sldId id="259" r:id="rId6"/>
    <p:sldId id="263" r:id="rId7"/>
    <p:sldId id="264" r:id="rId8"/>
    <p:sldId id="265" r:id="rId9"/>
    <p:sldId id="267" r:id="rId10"/>
    <p:sldId id="269" r:id="rId11"/>
    <p:sldId id="270" r:id="rId12"/>
    <p:sldId id="266" r:id="rId13"/>
    <p:sldId id="25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980728"/>
            <a:ext cx="7416824" cy="225440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«Работа по речевому развитию детей дошкольного возраста в условиях современных информационных и предметных дидактических средств».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Подготовила воспитатель: Агафонова Л.М. 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245" y="260648"/>
            <a:ext cx="680918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Назови одним словом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8994"/>
            <a:ext cx="814161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39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97" y="620687"/>
            <a:ext cx="2190808" cy="29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1634894" cy="30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6"/>
          <a:stretch/>
        </p:blipFill>
        <p:spPr bwMode="auto">
          <a:xfrm>
            <a:off x="1331640" y="3623228"/>
            <a:ext cx="2353549" cy="251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9" b="5519"/>
          <a:stretch/>
        </p:blipFill>
        <p:spPr bwMode="auto">
          <a:xfrm>
            <a:off x="4704763" y="480059"/>
            <a:ext cx="2459525" cy="270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8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57932" y="1282627"/>
            <a:ext cx="629243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340768"/>
            <a:ext cx="2637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>
                <a:solidFill>
                  <a:srgbClr val="C00000"/>
                </a:solidFill>
              </a:rPr>
              <a:t>С</a:t>
            </a:r>
            <a:r>
              <a:rPr lang="ru-RU" sz="2400" dirty="0" smtClean="0">
                <a:solidFill>
                  <a:srgbClr val="C00000"/>
                </a:solidFill>
              </a:rPr>
              <a:t>оставь рассказ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92696"/>
            <a:ext cx="63367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Существует ряд факторов, от которых зависит успешное развитие речи. </a:t>
            </a:r>
          </a:p>
          <a:p>
            <a:r>
              <a:rPr lang="ru-RU" sz="2400" dirty="0"/>
              <a:t>- от эмоционального общения родителей с ребенком с младенческого возраста</a:t>
            </a:r>
          </a:p>
          <a:p>
            <a:r>
              <a:rPr lang="ru-RU" sz="2400" dirty="0"/>
              <a:t>- от общения ребенка со сверстниками</a:t>
            </a:r>
          </a:p>
          <a:p>
            <a:r>
              <a:rPr lang="ru-RU" sz="2400" dirty="0"/>
              <a:t>- от строения артикуляционного аппарата</a:t>
            </a:r>
          </a:p>
          <a:p>
            <a:r>
              <a:rPr lang="ru-RU" sz="2400" dirty="0"/>
              <a:t>- от речи взрослых ( как образец для детей)</a:t>
            </a:r>
          </a:p>
          <a:p>
            <a:r>
              <a:rPr lang="ru-RU" sz="2400" dirty="0"/>
              <a:t>- от развития мелкой моторики</a:t>
            </a:r>
          </a:p>
          <a:p>
            <a:r>
              <a:rPr lang="ru-RU" sz="2400" dirty="0"/>
              <a:t>- от регулярного чтения детям художественной литературы</a:t>
            </a:r>
          </a:p>
          <a:p>
            <a:r>
              <a:rPr lang="ru-RU" sz="2400" dirty="0"/>
              <a:t>- от игр ребенка со взрослыми и сверстниками</a:t>
            </a:r>
          </a:p>
          <a:p>
            <a:r>
              <a:rPr lang="ru-RU" sz="2400" dirty="0"/>
              <a:t>- от умения лепить.</a:t>
            </a:r>
          </a:p>
        </p:txBody>
      </p:sp>
    </p:spTree>
    <p:extLst>
      <p:ext uri="{BB962C8B-B14F-4D97-AF65-F5344CB8AC3E}">
        <p14:creationId xmlns:p14="http://schemas.microsoft.com/office/powerpoint/2010/main" val="28770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042" y="2620076"/>
            <a:ext cx="6984776" cy="169218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/>
                <a:solidFill>
                  <a:schemeClr val="accent3"/>
                </a:solidFill>
              </a:rPr>
              <a:t>СПАСИБО ЗА ВНИМАНИЕ 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редняя лето\накапит\20220812_100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78950"/>
            <a:ext cx="322779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средняя лето\накапит\20220811_091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8"/>
          <a:stretch/>
        </p:blipFill>
        <p:spPr bwMode="auto">
          <a:xfrm>
            <a:off x="5007556" y="404664"/>
            <a:ext cx="339129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39552" y="63834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Работа по развитию речи ребёнка в детском саду осуществляется в разных видах деятельности: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05" y="3573016"/>
            <a:ext cx="3902075" cy="292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63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0021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3" r="9838"/>
          <a:stretch/>
        </p:blipFill>
        <p:spPr bwMode="auto">
          <a:xfrm>
            <a:off x="683568" y="690524"/>
            <a:ext cx="3685838" cy="2256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4006079" cy="300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95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82" y="253395"/>
            <a:ext cx="3395153" cy="254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13925"/>
            <a:ext cx="3801839" cy="285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93816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44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75" y="332656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5184703" cy="3092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661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27819"/>
              </p:ext>
            </p:extLst>
          </p:nvPr>
        </p:nvGraphicFramePr>
        <p:xfrm>
          <a:off x="561975" y="595313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Acrobat Document" r:id="rId3" imgW="8019943" imgH="5667255" progId="AcroExch.Document.11">
                  <p:embed/>
                </p:oleObj>
              </mc:Choice>
              <mc:Fallback>
                <p:oleObj name="Acrobat Document" r:id="rId3" imgW="8019943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975" y="595313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4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6840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Пальчиковая гимнастика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r>
              <a:rPr lang="ru-RU" dirty="0" smtClean="0"/>
              <a:t>Дни </a:t>
            </a:r>
            <a:r>
              <a:rPr lang="ru-RU" dirty="0"/>
              <a:t>недели:</a:t>
            </a:r>
          </a:p>
          <a:p>
            <a:r>
              <a:rPr lang="ru-RU" dirty="0"/>
              <a:t>В понедельник я стирала, (кулачки трём друг о друга)</a:t>
            </a:r>
          </a:p>
          <a:p>
            <a:r>
              <a:rPr lang="ru-RU" dirty="0"/>
              <a:t>Пол во вторник подметала. (кисти расслабленных рук вниз и делаем имитирующие движения по столу)</a:t>
            </a:r>
          </a:p>
          <a:p>
            <a:r>
              <a:rPr lang="ru-RU" dirty="0"/>
              <a:t>В среду я пекла калач, (печём "пирожки")</a:t>
            </a:r>
          </a:p>
          <a:p>
            <a:r>
              <a:rPr lang="ru-RU" dirty="0"/>
              <a:t>Весь четверг искала мяч, (правую руку подносим ко лбу и делаем "козырёк")</a:t>
            </a:r>
          </a:p>
          <a:p>
            <a:r>
              <a:rPr lang="ru-RU" dirty="0"/>
              <a:t>Чашки в пятницу помыла, (пальцы левой руки полусогнуты, ладонь стоит на ребре, а указательным пальцем правой руки водим по кругу внутри левой руки)</a:t>
            </a:r>
          </a:p>
          <a:p>
            <a:r>
              <a:rPr lang="ru-RU" dirty="0"/>
              <a:t>А в субботу торт купила. (ладошки раскрыты и соединены вместе по стороне мизинцев)</a:t>
            </a:r>
          </a:p>
          <a:p>
            <a:r>
              <a:rPr lang="ru-RU" dirty="0"/>
              <a:t>Всех подружек в воскресенье</a:t>
            </a:r>
          </a:p>
          <a:p>
            <a:r>
              <a:rPr lang="ru-RU" dirty="0"/>
              <a:t>Позвала на день рождения. (машем ладошками к себе)</a:t>
            </a:r>
          </a:p>
        </p:txBody>
      </p:sp>
    </p:spTree>
    <p:extLst>
      <p:ext uri="{BB962C8B-B14F-4D97-AF65-F5344CB8AC3E}">
        <p14:creationId xmlns:p14="http://schemas.microsoft.com/office/powerpoint/2010/main" val="37761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9146"/>
            <a:ext cx="7404536" cy="540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7877" y="474333"/>
            <a:ext cx="16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Чистоговорки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/>
          <a:stretch/>
        </p:blipFill>
        <p:spPr bwMode="auto">
          <a:xfrm>
            <a:off x="279336" y="1196752"/>
            <a:ext cx="8100392" cy="530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620688"/>
            <a:ext cx="242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Дидактические игры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376</TotalTime>
  <Words>237</Words>
  <Application>Microsoft Office PowerPoint</Application>
  <PresentationFormat>Экран (4:3)</PresentationFormat>
  <Paragraphs>29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Century Schoolbook</vt:lpstr>
      <vt:lpstr>Wingdings</vt:lpstr>
      <vt:lpstr>Wingdings 2</vt:lpstr>
      <vt:lpstr>Эркер</vt:lpstr>
      <vt:lpstr>Acrobat Document</vt:lpstr>
      <vt:lpstr>«Работа по речевому развитию детей дошкольного возраста в условиях современных информационных и предметных дидактических средств».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Назови одним словом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«Работа по речевому развитию детей дошкольного возраста в условиях современных информационных и предметных дидактических средств».</dc:title>
  <dc:creator>User</dc:creator>
  <cp:lastModifiedBy>User</cp:lastModifiedBy>
  <cp:revision>21</cp:revision>
  <dcterms:created xsi:type="dcterms:W3CDTF">2022-11-21T17:45:24Z</dcterms:created>
  <dcterms:modified xsi:type="dcterms:W3CDTF">2023-11-22T20:20:04Z</dcterms:modified>
</cp:coreProperties>
</file>