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B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98" autoAdjust="0"/>
    <p:restoredTop sz="94660"/>
  </p:normalViewPr>
  <p:slideViewPr>
    <p:cSldViewPr snapToGrid="0">
      <p:cViewPr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2DB-971D-4ADF-957A-897E7D20DD4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andia.ru/text/84/132/images/img15_35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95468" y="-1195465"/>
            <a:ext cx="6858001" cy="92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Рисунок 3" descr="https://souvenir-s.net/image/cache/catalog/data/prods/6/42-500x5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84" y="2118952"/>
            <a:ext cx="2310618" cy="39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991559" y="1160652"/>
            <a:ext cx="5682209" cy="1325563"/>
          </a:xfrm>
        </p:spPr>
        <p:txBody>
          <a:bodyPr>
            <a:normAutofit fontScale="90000"/>
          </a:bodyPr>
          <a:lstStyle/>
          <a:p>
            <a:pPr marL="2428875" indent="-2428875"/>
            <a:r>
              <a:rPr lang="ru-RU" sz="72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Дымковская игрушка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34722" y="4972430"/>
            <a:ext cx="3740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Агафонова Л.М.</a:t>
            </a:r>
            <a:endParaRPr lang="ru-RU" sz="24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s://i.pinimg.com/736x/df/d4/e0/dfd4e0a0787968ad56016f2dc458fd62--clay-dolls-russian-style.jpg"/>
          <p:cNvPicPr/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527" y="2740912"/>
            <a:ext cx="1673096" cy="2231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avatars.mds.yandex.net/get-pdb/1569924/36d91fc7-cf73-400b-ab06-69a6efa0f3ac/s1200"/>
          <p:cNvPicPr/>
          <p:nvPr/>
        </p:nvPicPr>
        <p:blipFill rotWithShape="1">
          <a:blip r:embed="rId5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645" y="2987356"/>
            <a:ext cx="1985645" cy="173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4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54" y="17409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росписи животных мастера используют сочетания крупных и мелких элементов,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располагаются рядами или по всему телу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coloring-book.biz/wp-content/uploads/2019/03/dymkovskaja_igrushka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649" y="756154"/>
            <a:ext cx="1941004" cy="348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07" y="4654714"/>
            <a:ext cx="2192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Конь домчит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карусели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коня вскочил Емеля.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Улыбнулся, засвистал,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Засвистал и поскакал!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http://bigslide.ru/images/8/7233/960/img28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018" y="2144110"/>
            <a:ext cx="2116128" cy="3635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9722" y="5693580"/>
            <a:ext cx="188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Барашек – свисток,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Левый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груди - кружок</a:t>
            </a:r>
            <a:endParaRPr lang="ru-RU" sz="1200" dirty="0"/>
          </a:p>
        </p:txBody>
      </p:sp>
      <p:pic>
        <p:nvPicPr>
          <p:cNvPr id="11" name="Рисунок 10" descr="https://imatreshki.ru/d/img_7688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2215" y="845284"/>
            <a:ext cx="2321052" cy="330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42215" y="4374089"/>
            <a:ext cx="233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Козлик – бегут по дорожке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Рога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да ножки</a:t>
            </a:r>
            <a:endParaRPr lang="ru-RU" dirty="0"/>
          </a:p>
        </p:txBody>
      </p:sp>
      <p:pic>
        <p:nvPicPr>
          <p:cNvPr id="13" name="Рисунок 12" descr="https://ds05.infourok.ru/uploads/ex/0a6d/000847cc-23517b4c/img16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0336" y="2522483"/>
            <a:ext cx="2287818" cy="3488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7326" y="5969121"/>
            <a:ext cx="2740158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Олень - золотые рожки,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груди – полоски и горошки!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87262"/>
              </p:ext>
            </p:extLst>
          </p:nvPr>
        </p:nvGraphicFramePr>
        <p:xfrm>
          <a:off x="583325" y="202366"/>
          <a:ext cx="8198069" cy="505524"/>
        </p:xfrm>
        <a:graphic>
          <a:graphicData uri="http://schemas.openxmlformats.org/drawingml/2006/table">
            <a:tbl>
              <a:tblPr firstRow="1" firstCol="1" bandRow="1"/>
              <a:tblGrid>
                <a:gridCol w="8198069">
                  <a:extLst>
                    <a:ext uri="{9D8B030D-6E8A-4147-A177-3AD203B41FA5}">
                      <a16:colId xmlns="" xmlns:a16="http://schemas.microsoft.com/office/drawing/2014/main" val="201599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Узоры у птиц  более сложные, чем у животных и разнообразнее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6406851"/>
                  </a:ext>
                </a:extLst>
              </a:tr>
            </a:tbl>
          </a:graphicData>
        </a:graphic>
      </p:graphicFrame>
      <p:pic>
        <p:nvPicPr>
          <p:cNvPr id="3" name="Рисунок 2" descr="http://dymka-toys.com/published/publicdata/DEEMERDSDB40/attachments/SC/products_pictures/%D0%A4%D0%BE%D1%82%D0%BE%D0%B3%D0%B0%D0%BB%D0%B5%D1%80%D0%B5%D1%8F%20%D0%98%D0%BD%D0%B4%D1%8E%D0%BA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25" y="1048665"/>
            <a:ext cx="3626068" cy="4420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0a/0006b641-d5e790f9/img19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283" y="1179424"/>
            <a:ext cx="4130566" cy="4289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5476" y="5491467"/>
            <a:ext cx="23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Дымковский индюк хорош!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Лучше в мире не найдешь!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Красный, синий, золотой –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вот какой весь расписной!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9724" y="5679127"/>
            <a:ext cx="215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двору петух шагает.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Курочек он охраняет!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402" y="335370"/>
            <a:ext cx="258365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Дымковские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olstat.ru/media/17882/conversions/big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28" y="1066074"/>
            <a:ext cx="2524012" cy="4454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234" y="5849034"/>
            <a:ext cx="232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кокошнике няня,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Ваня</a:t>
            </a:r>
          </a:p>
        </p:txBody>
      </p:sp>
      <p:pic>
        <p:nvPicPr>
          <p:cNvPr id="9" name="Рисунок 8" descr="https://ds05.infourok.ru/uploads/ex/0978/00042827-978ba2d4/hello_html_2eb88323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762" y="740737"/>
            <a:ext cx="3048652" cy="478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53452" y="5833644"/>
            <a:ext cx="112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Водоноска</a:t>
            </a:r>
            <a:endParaRPr lang="ru-RU" sz="1600" dirty="0"/>
          </a:p>
        </p:txBody>
      </p:sp>
      <p:pic>
        <p:nvPicPr>
          <p:cNvPr id="12" name="Рисунок 11" descr="https://souvenir-s.net/image/cache/catalog/data/prods/6/24-500x500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6939" y="795932"/>
            <a:ext cx="2740823" cy="4293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5019" y="5198061"/>
            <a:ext cx="2212465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lvl="0" algn="ctr">
              <a:lnSpc>
                <a:spcPct val="107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Ряженый с гармошко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932" y="297350"/>
            <a:ext cx="5564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росписи Дымковской барышни</a:t>
            </a:r>
            <a:endParaRPr lang="ru-RU" b="1" dirty="0"/>
          </a:p>
        </p:txBody>
      </p:sp>
      <p:pic>
        <p:nvPicPr>
          <p:cNvPr id="3" name="Рисунок 2" descr="https://viki.rdf.ru/media/upload/preview/33_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31" y="914400"/>
            <a:ext cx="8419381" cy="565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5A5A5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2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7222" r="17455" b="7963"/>
          <a:stretch/>
        </p:blipFill>
        <p:spPr bwMode="auto">
          <a:xfrm>
            <a:off x="255495" y="95249"/>
            <a:ext cx="2366681" cy="3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18156"/>
          <a:stretch/>
        </p:blipFill>
        <p:spPr bwMode="auto">
          <a:xfrm>
            <a:off x="6225989" y="95249"/>
            <a:ext cx="2702858" cy="43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10" y="117351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3920630"/>
            <a:ext cx="2783541" cy="278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" y="3451102"/>
            <a:ext cx="3253070" cy="325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2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1172345">
            <a:off x="1587456" y="1141185"/>
            <a:ext cx="550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8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218" y="-297"/>
            <a:ext cx="1294421" cy="6858594"/>
          </a:xfrm>
          <a:prstGeom prst="rect">
            <a:avLst/>
          </a:prstGeom>
        </p:spPr>
      </p:pic>
      <p:pic>
        <p:nvPicPr>
          <p:cNvPr id="20" name="Рисунок 19" descr="https://ds05.infourok.ru/uploads/ex/0978/00042827-978ba2d4/hello_html_2eb88323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5107" r="23712" b="8085"/>
          <a:stretch/>
        </p:blipFill>
        <p:spPr bwMode="auto">
          <a:xfrm>
            <a:off x="5897845" y="3157806"/>
            <a:ext cx="2262743" cy="3252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8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85" y="427026"/>
            <a:ext cx="643078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берегу реки Вятки стоит село – Дымковская слобода.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494" y="1007861"/>
            <a:ext cx="6398912" cy="4017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685" y="5184859"/>
            <a:ext cx="8334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давних пор здесь умелые мастера из глины делают яркие, нарядные игрушки. Глина мягкая! Мягче, чем пластилин. Название игрушки происходит от слободы Дымково. Промысел имел семейную организацию – лепили женщины и девочки к весенней ярмарке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85/00096ddc-870e7aac/1/img1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04931" y="254831"/>
            <a:ext cx="8934138" cy="6310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0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4575" y="250528"/>
            <a:ext cx="8094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 мастер кусок глины и начинает по частям лепить из нее фигурку. А затем к ней приклеивают отдельные части - это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налепы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 descr="dsc_098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283" y="2003753"/>
            <a:ext cx="3964786" cy="3287775"/>
          </a:xfrm>
          <a:prstGeom prst="rect">
            <a:avLst/>
          </a:prstGeom>
          <a:noFill/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10E12DF-1660-9642-BB5D-8CB20EB951A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902" y="1094282"/>
            <a:ext cx="2428406" cy="2596451"/>
          </a:xfrm>
          <a:prstGeom prst="rect">
            <a:avLst/>
          </a:prstGeom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10E12DF-1660-9642-BB5D-8CB20EB951A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819" y="3690733"/>
            <a:ext cx="2413415" cy="2755062"/>
          </a:xfrm>
          <a:prstGeom prst="rect">
            <a:avLst/>
          </a:prstGeom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196" y="387978"/>
            <a:ext cx="311194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игрушку обжигают в печи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adsl.kirov.ru/projects/articles/2012/01/10/dymka_toy_creating/Posle-obzhiga-8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70" y="743781"/>
            <a:ext cx="7345180" cy="5926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96190" y="234022"/>
            <a:ext cx="6011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игрушка остынет, её покрывают белой краской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11" descr="http://smartnews.ru/storage/c/2014/04/30/1398843509_148597_5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066" y="794756"/>
            <a:ext cx="6610662" cy="55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2" y="159846"/>
            <a:ext cx="8709286" cy="178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затем наряжают - расписывают яркими красками. Основные цвета дымковской росписи необычайно яркие: синий, красный, оранжевый, желтый, малиновый, изумрудный и зеленый оттенки.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Коричневая и черная краска используются лишь в небольшом количестве.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http://itd1.mycdn.me/image?id=849640225889&amp;t=20&amp;plc=WEB&amp;tkn=*ogYrN59AQKTkFcDzagMOIKEPits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342" y="1706796"/>
            <a:ext cx="7465102" cy="4888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52" y="247607"/>
            <a:ext cx="867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11" y="1480335"/>
            <a:ext cx="4016293" cy="5205278"/>
          </a:xfrm>
          <a:prstGeom prst="rect">
            <a:avLst/>
          </a:prstGeom>
          <a:ln/>
        </p:spPr>
      </p:pic>
      <p:pic>
        <p:nvPicPr>
          <p:cNvPr id="4" name="Pictur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937" y="1480335"/>
            <a:ext cx="3612416" cy="520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3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4656" y="-50632"/>
            <a:ext cx="78998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Узоры простые. Это прямые и волнистые линии, кружки и овалы, горошины и точки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5" descr="5191f43b2b6476f68c08ec3f09d256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43" y="786982"/>
            <a:ext cx="8589365" cy="58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258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Дымковская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29</cp:revision>
  <dcterms:created xsi:type="dcterms:W3CDTF">2019-12-06T17:38:32Z</dcterms:created>
  <dcterms:modified xsi:type="dcterms:W3CDTF">2020-12-21T14:58:11Z</dcterms:modified>
</cp:coreProperties>
</file>