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7416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41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052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713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6648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47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2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153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028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520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00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EA180C4-6C02-4B05-927C-9BAB86701575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E5C1741-4A52-472E-825A-26F003C44A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84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12.svg"/><Relationship Id="rId21" Type="http://schemas.openxmlformats.org/officeDocument/2006/relationships/image" Target="../media/image25.png"/><Relationship Id="rId7" Type="http://schemas.openxmlformats.org/officeDocument/2006/relationships/image" Target="../media/image16.sv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11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20.svg"/><Relationship Id="rId5" Type="http://schemas.openxmlformats.org/officeDocument/2006/relationships/image" Target="../media/image14.svg"/><Relationship Id="rId15" Type="http://schemas.openxmlformats.org/officeDocument/2006/relationships/image" Target="../media/image19.png"/><Relationship Id="rId10" Type="http://schemas.openxmlformats.org/officeDocument/2006/relationships/image" Target="../media/image15.png"/><Relationship Id="rId19" Type="http://schemas.openxmlformats.org/officeDocument/2006/relationships/image" Target="../media/image23.png"/><Relationship Id="rId4" Type="http://schemas.openxmlformats.org/officeDocument/2006/relationships/image" Target="../media/image12.png"/><Relationship Id="rId9" Type="http://schemas.openxmlformats.org/officeDocument/2006/relationships/image" Target="../media/image18.svg"/><Relationship Id="rId1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3B2C30-2ADA-4F1B-8A4D-6E5402E07E8C}"/>
              </a:ext>
            </a:extLst>
          </p:cNvPr>
          <p:cNvSpPr txBox="1"/>
          <p:nvPr/>
        </p:nvSpPr>
        <p:spPr>
          <a:xfrm>
            <a:off x="5207678" y="2775065"/>
            <a:ext cx="6476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Головоломки </a:t>
            </a:r>
            <a:endParaRPr lang="ru-RU" sz="6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User\Desktop\489_1500 (1)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0306" y="860611"/>
            <a:ext cx="5238974" cy="5152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0506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100CD0B-7829-4F32-8EC0-C61104C6890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2218" y="1814374"/>
            <a:ext cx="3286217" cy="2464663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4BA9CEB-02D9-4ABD-AA34-D400372116D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7219" y="1705897"/>
            <a:ext cx="3872619" cy="25731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1D30776-8088-476D-A4D1-64C3A7755CC8}"/>
              </a:ext>
            </a:extLst>
          </p:cNvPr>
          <p:cNvSpPr txBox="1"/>
          <p:nvPr/>
        </p:nvSpPr>
        <p:spPr>
          <a:xfrm>
            <a:off x="2752078" y="985421"/>
            <a:ext cx="13212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Солнце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A78A8B-BC95-4ACF-A2FB-A4F39D60F91A}"/>
              </a:ext>
            </a:extLst>
          </p:cNvPr>
          <p:cNvSpPr txBox="1"/>
          <p:nvPr/>
        </p:nvSpPr>
        <p:spPr>
          <a:xfrm>
            <a:off x="7005754" y="1046976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Чернила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431000F-7CB8-4836-AD0A-45485F33C7EB}"/>
              </a:ext>
            </a:extLst>
          </p:cNvPr>
          <p:cNvSpPr/>
          <p:nvPr/>
        </p:nvSpPr>
        <p:spPr>
          <a:xfrm>
            <a:off x="2217053" y="5503247"/>
            <a:ext cx="13639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</a:t>
            </a:r>
          </a:p>
        </p:txBody>
      </p:sp>
    </p:spTree>
    <p:extLst>
      <p:ext uri="{BB962C8B-B14F-4D97-AF65-F5344CB8AC3E}">
        <p14:creationId xmlns:p14="http://schemas.microsoft.com/office/powerpoint/2010/main" val="333102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379AA32-FBA6-4FAF-8923-C586E91C5FF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7332" y="1629198"/>
            <a:ext cx="4594691" cy="320793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A9C599A-B2F6-4CEC-91C3-CCA1D0DB0BB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76799" y="1629198"/>
            <a:ext cx="3342297" cy="33422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38B2B60-710F-4DDD-B720-4D55182AF12C}"/>
              </a:ext>
            </a:extLst>
          </p:cNvPr>
          <p:cNvSpPr txBox="1"/>
          <p:nvPr/>
        </p:nvSpPr>
        <p:spPr>
          <a:xfrm>
            <a:off x="3258105" y="919721"/>
            <a:ext cx="9115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BFFAC4-E559-4F1E-883D-FE4E68DFE953}"/>
              </a:ext>
            </a:extLst>
          </p:cNvPr>
          <p:cNvSpPr txBox="1"/>
          <p:nvPr/>
        </p:nvSpPr>
        <p:spPr>
          <a:xfrm>
            <a:off x="8230818" y="888944"/>
            <a:ext cx="10342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29E1D55-682F-40E9-A067-77EAF7E46277}"/>
              </a:ext>
            </a:extLst>
          </p:cNvPr>
          <p:cNvSpPr/>
          <p:nvPr/>
        </p:nvSpPr>
        <p:spPr>
          <a:xfrm>
            <a:off x="2657492" y="5632427"/>
            <a:ext cx="1378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70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218896-23D6-45CE-83FE-C88A78178048}"/>
              </a:ext>
            </a:extLst>
          </p:cNvPr>
          <p:cNvSpPr txBox="1"/>
          <p:nvPr/>
        </p:nvSpPr>
        <p:spPr>
          <a:xfrm>
            <a:off x="817581" y="346230"/>
            <a:ext cx="9125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Занимательные загадки на логику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B12960E-6345-4EFB-B817-F4C9B301E4A5}"/>
              </a:ext>
            </a:extLst>
          </p:cNvPr>
          <p:cNvSpPr/>
          <p:nvPr/>
        </p:nvSpPr>
        <p:spPr>
          <a:xfrm>
            <a:off x="775315" y="1332052"/>
            <a:ext cx="76939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Батон разрезали на три части. Сколько сделали разрезов?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11ABD4E-14C4-4078-AB9A-E18C46DD63D6}"/>
              </a:ext>
            </a:extLst>
          </p:cNvPr>
          <p:cNvSpPr/>
          <p:nvPr/>
        </p:nvSpPr>
        <p:spPr>
          <a:xfrm>
            <a:off x="775315" y="161592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Из какой посуды не едят?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52F49E2-3DD9-4BA2-AED4-7CFA073AE07E}"/>
              </a:ext>
            </a:extLst>
          </p:cNvPr>
          <p:cNvSpPr/>
          <p:nvPr/>
        </p:nvSpPr>
        <p:spPr>
          <a:xfrm>
            <a:off x="775315" y="198191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Что с пола за хвост не поднимешь?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45109DB-C72A-44AE-8C09-944D118072AF}"/>
              </a:ext>
            </a:extLst>
          </p:cNvPr>
          <p:cNvSpPr/>
          <p:nvPr/>
        </p:nvSpPr>
        <p:spPr>
          <a:xfrm>
            <a:off x="775314" y="2455160"/>
            <a:ext cx="72412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4.Чем больше из неё берёшь, тем больше становится… Что это?  </a:t>
            </a:r>
          </a:p>
          <a:p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5EDA4ED-6334-40B4-A144-31868846CA9A}"/>
              </a:ext>
            </a:extLst>
          </p:cNvPr>
          <p:cNvSpPr/>
          <p:nvPr/>
        </p:nvSpPr>
        <p:spPr>
          <a:xfrm>
            <a:off x="775315" y="2941989"/>
            <a:ext cx="80757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Какой нос не чувствует запаха?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46CC709-B549-49AC-8BF0-15D81E7F2290}"/>
              </a:ext>
            </a:extLst>
          </p:cNvPr>
          <p:cNvSpPr/>
          <p:nvPr/>
        </p:nvSpPr>
        <p:spPr>
          <a:xfrm>
            <a:off x="767914" y="3313390"/>
            <a:ext cx="100717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6.Что нужно делать, когда видишь зеленого человечка?</a:t>
            </a:r>
          </a:p>
          <a:p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5F10C8E-B757-4B6A-A0D8-3DB18BD2A7E9}"/>
              </a:ext>
            </a:extLst>
          </p:cNvPr>
          <p:cNvSpPr/>
          <p:nvPr/>
        </p:nvSpPr>
        <p:spPr>
          <a:xfrm>
            <a:off x="775314" y="3671114"/>
            <a:ext cx="95760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7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 тебе пришли гости, а в холодильнике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бутылка лимонада, пакет с ананасовым соком и бутылка минеральной воды. Что ты откроешь в первую очередь? 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151D594-2B5A-46EB-84F6-B2779E62FEAE}"/>
              </a:ext>
            </a:extLst>
          </p:cNvPr>
          <p:cNvSpPr/>
          <p:nvPr/>
        </p:nvSpPr>
        <p:spPr>
          <a:xfrm>
            <a:off x="767914" y="4425234"/>
            <a:ext cx="9290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Что станет с красным мячиком, если он упадёт в Чёрное море?</a:t>
            </a:r>
          </a:p>
          <a:p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BE2EBBC-6A49-4F37-928C-46569183772B}"/>
              </a:ext>
            </a:extLst>
          </p:cNvPr>
          <p:cNvSpPr/>
          <p:nvPr/>
        </p:nvSpPr>
        <p:spPr>
          <a:xfrm>
            <a:off x="767915" y="4763059"/>
            <a:ext cx="107286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Мельник пошёл на мельницу и увидел в каждом углу по 3 кошки. Сколько ног на мельнице?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326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A156EBA-8AAE-4F26-A93B-236E56E7F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092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C77410-02C9-443E-92D5-1D16C5305328}"/>
              </a:ext>
            </a:extLst>
          </p:cNvPr>
          <p:cNvSpPr txBox="1"/>
          <p:nvPr/>
        </p:nvSpPr>
        <p:spPr>
          <a:xfrm>
            <a:off x="1784412" y="355107"/>
            <a:ext cx="988972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общую эрудицию.</a:t>
            </a:r>
          </a:p>
          <a:p>
            <a:pPr algn="ctr"/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какой фигурой находиться герой, </a:t>
            </a:r>
          </a:p>
          <a:p>
            <a:pPr algn="ctr"/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вместо удочки использовал свой хвост? </a:t>
            </a:r>
          </a:p>
          <a:p>
            <a:pPr algn="ctr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8" name="Picture 4" descr="https://thumbs.dreamstime.com/b/%D0%BC%D1%8B%D1%88%D1%8C-%D1%81%D0%B5%D1%80%D0%BE%D0%B3%D0%BE-%D1%86%D0%B2%D0%B5%D1%82%D0%B0-%D1%88%D0%B0%D1%80%D0%B6%D0%B0-3803654.jpg">
            <a:extLst>
              <a:ext uri="{FF2B5EF4-FFF2-40B4-BE49-F238E27FC236}">
                <a16:creationId xmlns:a16="http://schemas.microsoft.com/office/drawing/2014/main" id="{E7F0B87F-1FC0-4987-A9D7-B88B9376AE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0831" y="2423492"/>
            <a:ext cx="1482571" cy="2058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CB31D08-E9F3-41D4-9759-D036199A6423}"/>
              </a:ext>
            </a:extLst>
          </p:cNvPr>
          <p:cNvSpPr/>
          <p:nvPr/>
        </p:nvSpPr>
        <p:spPr>
          <a:xfrm>
            <a:off x="1784412" y="2867487"/>
            <a:ext cx="674703" cy="701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3491F6F-9F7A-4737-B041-E7C8996E62C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93533" y="2423492"/>
            <a:ext cx="1900784" cy="1916757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D80651D-4A89-4256-9632-A7D240182293}"/>
              </a:ext>
            </a:extLst>
          </p:cNvPr>
          <p:cNvSpPr/>
          <p:nvPr/>
        </p:nvSpPr>
        <p:spPr>
          <a:xfrm>
            <a:off x="1327212" y="4705503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3402A584-5A10-4ACF-B081-FF5A3EFB6A4C}"/>
              </a:ext>
            </a:extLst>
          </p:cNvPr>
          <p:cNvSpPr/>
          <p:nvPr/>
        </p:nvSpPr>
        <p:spPr>
          <a:xfrm>
            <a:off x="4086725" y="4705503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27E0A9A-3848-4501-8DBA-B1337EA26A5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97685" y="2399807"/>
            <a:ext cx="1715073" cy="2058385"/>
          </a:xfrm>
          <a:prstGeom prst="rect">
            <a:avLst/>
          </a:prstGeom>
        </p:spPr>
      </p:pic>
      <p:sp>
        <p:nvSpPr>
          <p:cNvPr id="13" name="Равнобедренный треугольник 12">
            <a:extLst>
              <a:ext uri="{FF2B5EF4-FFF2-40B4-BE49-F238E27FC236}">
                <a16:creationId xmlns:a16="http://schemas.microsoft.com/office/drawing/2014/main" id="{A8664592-D1D4-4E92-9262-CC66FA888796}"/>
              </a:ext>
            </a:extLst>
          </p:cNvPr>
          <p:cNvSpPr/>
          <p:nvPr/>
        </p:nvSpPr>
        <p:spPr>
          <a:xfrm>
            <a:off x="6924906" y="4681818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BA7ED97-A03A-49AE-A1F9-1D1D46C357B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1509" y="2565208"/>
            <a:ext cx="2009660" cy="2007230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FE5AEDC-9B32-44CB-AC98-51A8B23E304E}"/>
              </a:ext>
            </a:extLst>
          </p:cNvPr>
          <p:cNvSpPr/>
          <p:nvPr/>
        </p:nvSpPr>
        <p:spPr>
          <a:xfrm>
            <a:off x="9543495" y="4705503"/>
            <a:ext cx="1225118" cy="665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198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274811-5558-4DD2-990F-520690C27E94}"/>
              </a:ext>
            </a:extLst>
          </p:cNvPr>
          <p:cNvSpPr txBox="1"/>
          <p:nvPr/>
        </p:nvSpPr>
        <p:spPr>
          <a:xfrm>
            <a:off x="4261282" y="497149"/>
            <a:ext cx="3237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Угадай слово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2EA5293-FEAD-4DA6-965E-D28C33F6D92F}"/>
              </a:ext>
            </a:extLst>
          </p:cNvPr>
          <p:cNvSpPr/>
          <p:nvPr/>
        </p:nvSpPr>
        <p:spPr>
          <a:xfrm>
            <a:off x="2486034" y="1449253"/>
            <a:ext cx="2032700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DD16518-2121-4039-894D-5A65F371154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09216" y="1518081"/>
            <a:ext cx="2499904" cy="32389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DB800E6-8867-4163-A639-482A6397B68E}"/>
              </a:ext>
            </a:extLst>
          </p:cNvPr>
          <p:cNvSpPr txBox="1"/>
          <p:nvPr/>
        </p:nvSpPr>
        <p:spPr>
          <a:xfrm>
            <a:off x="2327479" y="5601809"/>
            <a:ext cx="1378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11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8C44FDF-40D2-433B-A7A5-46C64C033C1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6182" y="1799441"/>
            <a:ext cx="2655717" cy="243735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B2C2D26-184F-43C5-82F3-9516A63DB573}"/>
              </a:ext>
            </a:extLst>
          </p:cNvPr>
          <p:cNvSpPr/>
          <p:nvPr/>
        </p:nvSpPr>
        <p:spPr>
          <a:xfrm>
            <a:off x="5289179" y="1218435"/>
            <a:ext cx="3140603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endParaRPr lang="ru-RU" sz="20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EB5228D-1C5F-409C-ADB9-E9B6038C626D}"/>
              </a:ext>
            </a:extLst>
          </p:cNvPr>
          <p:cNvSpPr/>
          <p:nvPr/>
        </p:nvSpPr>
        <p:spPr>
          <a:xfrm>
            <a:off x="2840513" y="5596916"/>
            <a:ext cx="1378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287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E84E63B-83F0-4616-AE13-05713AC2140E}"/>
              </a:ext>
            </a:extLst>
          </p:cNvPr>
          <p:cNvSpPr/>
          <p:nvPr/>
        </p:nvSpPr>
        <p:spPr>
          <a:xfrm>
            <a:off x="1658917" y="1488844"/>
            <a:ext cx="2180405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CC26436-8D71-4171-985D-265EC32931D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9322" y="1189608"/>
            <a:ext cx="3790765" cy="379076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A45449A-3367-494C-8E03-7A61AE0ECD62}"/>
              </a:ext>
            </a:extLst>
          </p:cNvPr>
          <p:cNvSpPr/>
          <p:nvPr/>
        </p:nvSpPr>
        <p:spPr>
          <a:xfrm>
            <a:off x="7270717" y="1488843"/>
            <a:ext cx="2036135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3F20058-70AE-4735-A477-B09EAE43CA97}"/>
              </a:ext>
            </a:extLst>
          </p:cNvPr>
          <p:cNvSpPr/>
          <p:nvPr/>
        </p:nvSpPr>
        <p:spPr>
          <a:xfrm>
            <a:off x="1761947" y="5668392"/>
            <a:ext cx="14686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202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80A2032-AB49-4288-BC62-B2C2D02F5B9B}"/>
              </a:ext>
            </a:extLst>
          </p:cNvPr>
          <p:cNvSpPr/>
          <p:nvPr/>
        </p:nvSpPr>
        <p:spPr>
          <a:xfrm>
            <a:off x="1384810" y="956183"/>
            <a:ext cx="5178854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стре</a:t>
            </a:r>
            <a:endParaRPr lang="ru-RU" sz="20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1FD58F4-9474-48F9-86EB-94B7950454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68971" y="1346800"/>
            <a:ext cx="3187083" cy="3495461"/>
          </a:xfrm>
          <a:prstGeom prst="rect">
            <a:avLst/>
          </a:prstGeom>
          <a:ln>
            <a:noFill/>
          </a:ln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6E222E2-EC45-401A-A2B7-20584D168D2B}"/>
              </a:ext>
            </a:extLst>
          </p:cNvPr>
          <p:cNvSpPr/>
          <p:nvPr/>
        </p:nvSpPr>
        <p:spPr>
          <a:xfrm>
            <a:off x="2006191" y="5532485"/>
            <a:ext cx="14686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238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F591155D-DF33-4BDB-8EB9-0A06F2D15D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064127"/>
              </p:ext>
            </p:extLst>
          </p:nvPr>
        </p:nvGraphicFramePr>
        <p:xfrm>
          <a:off x="1905371" y="1407580"/>
          <a:ext cx="7674263" cy="12797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4729">
                  <a:extLst>
                    <a:ext uri="{9D8B030D-6E8A-4147-A177-3AD203B41FA5}">
                      <a16:colId xmlns:a16="http://schemas.microsoft.com/office/drawing/2014/main" val="2824539767"/>
                    </a:ext>
                  </a:extLst>
                </a:gridCol>
                <a:gridCol w="559293">
                  <a:extLst>
                    <a:ext uri="{9D8B030D-6E8A-4147-A177-3AD203B41FA5}">
                      <a16:colId xmlns:a16="http://schemas.microsoft.com/office/drawing/2014/main" val="998043277"/>
                    </a:ext>
                  </a:extLst>
                </a:gridCol>
                <a:gridCol w="523783">
                  <a:extLst>
                    <a:ext uri="{9D8B030D-6E8A-4147-A177-3AD203B41FA5}">
                      <a16:colId xmlns:a16="http://schemas.microsoft.com/office/drawing/2014/main" val="3076149904"/>
                    </a:ext>
                  </a:extLst>
                </a:gridCol>
                <a:gridCol w="541538">
                  <a:extLst>
                    <a:ext uri="{9D8B030D-6E8A-4147-A177-3AD203B41FA5}">
                      <a16:colId xmlns:a16="http://schemas.microsoft.com/office/drawing/2014/main" val="3505696024"/>
                    </a:ext>
                  </a:extLst>
                </a:gridCol>
                <a:gridCol w="603681">
                  <a:extLst>
                    <a:ext uri="{9D8B030D-6E8A-4147-A177-3AD203B41FA5}">
                      <a16:colId xmlns:a16="http://schemas.microsoft.com/office/drawing/2014/main" val="3481987031"/>
                    </a:ext>
                  </a:extLst>
                </a:gridCol>
                <a:gridCol w="506028">
                  <a:extLst>
                    <a:ext uri="{9D8B030D-6E8A-4147-A177-3AD203B41FA5}">
                      <a16:colId xmlns:a16="http://schemas.microsoft.com/office/drawing/2014/main" val="3327141848"/>
                    </a:ext>
                  </a:extLst>
                </a:gridCol>
                <a:gridCol w="639192">
                  <a:extLst>
                    <a:ext uri="{9D8B030D-6E8A-4147-A177-3AD203B41FA5}">
                      <a16:colId xmlns:a16="http://schemas.microsoft.com/office/drawing/2014/main" val="1518515708"/>
                    </a:ext>
                  </a:extLst>
                </a:gridCol>
                <a:gridCol w="528307">
                  <a:extLst>
                    <a:ext uri="{9D8B030D-6E8A-4147-A177-3AD203B41FA5}">
                      <a16:colId xmlns:a16="http://schemas.microsoft.com/office/drawing/2014/main" val="2574089818"/>
                    </a:ext>
                  </a:extLst>
                </a:gridCol>
                <a:gridCol w="585927">
                  <a:extLst>
                    <a:ext uri="{9D8B030D-6E8A-4147-A177-3AD203B41FA5}">
                      <a16:colId xmlns:a16="http://schemas.microsoft.com/office/drawing/2014/main" val="391379803"/>
                    </a:ext>
                  </a:extLst>
                </a:gridCol>
                <a:gridCol w="603681">
                  <a:extLst>
                    <a:ext uri="{9D8B030D-6E8A-4147-A177-3AD203B41FA5}">
                      <a16:colId xmlns:a16="http://schemas.microsoft.com/office/drawing/2014/main" val="3004919409"/>
                    </a:ext>
                  </a:extLst>
                </a:gridCol>
                <a:gridCol w="514905">
                  <a:extLst>
                    <a:ext uri="{9D8B030D-6E8A-4147-A177-3AD203B41FA5}">
                      <a16:colId xmlns:a16="http://schemas.microsoft.com/office/drawing/2014/main" val="3250080979"/>
                    </a:ext>
                  </a:extLst>
                </a:gridCol>
                <a:gridCol w="532660">
                  <a:extLst>
                    <a:ext uri="{9D8B030D-6E8A-4147-A177-3AD203B41FA5}">
                      <a16:colId xmlns:a16="http://schemas.microsoft.com/office/drawing/2014/main" val="229401656"/>
                    </a:ext>
                  </a:extLst>
                </a:gridCol>
                <a:gridCol w="479394">
                  <a:extLst>
                    <a:ext uri="{9D8B030D-6E8A-4147-A177-3AD203B41FA5}">
                      <a16:colId xmlns:a16="http://schemas.microsoft.com/office/drawing/2014/main" val="3188218662"/>
                    </a:ext>
                  </a:extLst>
                </a:gridCol>
                <a:gridCol w="471145">
                  <a:extLst>
                    <a:ext uri="{9D8B030D-6E8A-4147-A177-3AD203B41FA5}">
                      <a16:colId xmlns:a16="http://schemas.microsoft.com/office/drawing/2014/main" val="2975010757"/>
                    </a:ext>
                  </a:extLst>
                </a:gridCol>
              </a:tblGrid>
              <a:tr h="63544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413471"/>
                  </a:ext>
                </a:extLst>
              </a:tr>
              <a:tr h="644267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900262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648A6C8-91FD-4756-86D4-32FC54CF273D}"/>
              </a:ext>
            </a:extLst>
          </p:cNvPr>
          <p:cNvSpPr/>
          <p:nvPr/>
        </p:nvSpPr>
        <p:spPr>
          <a:xfrm>
            <a:off x="1946604" y="1545355"/>
            <a:ext cx="414857" cy="3367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04FD16D-06F4-4B51-9916-94BB886BEBD6}"/>
              </a:ext>
            </a:extLst>
          </p:cNvPr>
          <p:cNvSpPr/>
          <p:nvPr/>
        </p:nvSpPr>
        <p:spPr>
          <a:xfrm>
            <a:off x="2522458" y="1545355"/>
            <a:ext cx="414858" cy="4300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>
            <a:extLst>
              <a:ext uri="{FF2B5EF4-FFF2-40B4-BE49-F238E27FC236}">
                <a16:creationId xmlns:a16="http://schemas.microsoft.com/office/drawing/2014/main" id="{E4B8FE18-DFF9-4F70-8853-FFC19A7BE14B}"/>
              </a:ext>
            </a:extLst>
          </p:cNvPr>
          <p:cNvSpPr/>
          <p:nvPr/>
        </p:nvSpPr>
        <p:spPr>
          <a:xfrm>
            <a:off x="3027289" y="1514445"/>
            <a:ext cx="414858" cy="43008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везда: 5 точек 9">
            <a:extLst>
              <a:ext uri="{FF2B5EF4-FFF2-40B4-BE49-F238E27FC236}">
                <a16:creationId xmlns:a16="http://schemas.microsoft.com/office/drawing/2014/main" id="{E541A34E-5F0F-46EF-92D2-46B49955E419}"/>
              </a:ext>
            </a:extLst>
          </p:cNvPr>
          <p:cNvSpPr/>
          <p:nvPr/>
        </p:nvSpPr>
        <p:spPr>
          <a:xfrm>
            <a:off x="3574458" y="1445086"/>
            <a:ext cx="414858" cy="517202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ердце 10">
            <a:extLst>
              <a:ext uri="{FF2B5EF4-FFF2-40B4-BE49-F238E27FC236}">
                <a16:creationId xmlns:a16="http://schemas.microsoft.com/office/drawing/2014/main" id="{3E47B0FC-7315-40D9-BFDB-5804BAB57CB8}"/>
              </a:ext>
            </a:extLst>
          </p:cNvPr>
          <p:cNvSpPr/>
          <p:nvPr/>
        </p:nvSpPr>
        <p:spPr>
          <a:xfrm>
            <a:off x="4107975" y="1448698"/>
            <a:ext cx="518483" cy="495835"/>
          </a:xfrm>
          <a:prstGeom prst="hear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лыбающееся лицо 11">
            <a:extLst>
              <a:ext uri="{FF2B5EF4-FFF2-40B4-BE49-F238E27FC236}">
                <a16:creationId xmlns:a16="http://schemas.microsoft.com/office/drawing/2014/main" id="{00002F53-B9C2-4666-8E3E-8D47DEDB4287}"/>
              </a:ext>
            </a:extLst>
          </p:cNvPr>
          <p:cNvSpPr/>
          <p:nvPr/>
        </p:nvSpPr>
        <p:spPr>
          <a:xfrm>
            <a:off x="4745118" y="1545356"/>
            <a:ext cx="332910" cy="382430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3" name="Облако 12">
            <a:extLst>
              <a:ext uri="{FF2B5EF4-FFF2-40B4-BE49-F238E27FC236}">
                <a16:creationId xmlns:a16="http://schemas.microsoft.com/office/drawing/2014/main" id="{1FEF93B2-2FFA-4511-921D-1C79A37C5A65}"/>
              </a:ext>
            </a:extLst>
          </p:cNvPr>
          <p:cNvSpPr/>
          <p:nvPr/>
        </p:nvSpPr>
        <p:spPr>
          <a:xfrm>
            <a:off x="5252014" y="1468593"/>
            <a:ext cx="490489" cy="616347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Знак ''плюс'' 13">
            <a:extLst>
              <a:ext uri="{FF2B5EF4-FFF2-40B4-BE49-F238E27FC236}">
                <a16:creationId xmlns:a16="http://schemas.microsoft.com/office/drawing/2014/main" id="{F21648F7-EDE4-4A5F-86BF-765FA8AE7290}"/>
              </a:ext>
            </a:extLst>
          </p:cNvPr>
          <p:cNvSpPr/>
          <p:nvPr/>
        </p:nvSpPr>
        <p:spPr>
          <a:xfrm>
            <a:off x="5791034" y="1400081"/>
            <a:ext cx="609932" cy="753370"/>
          </a:xfrm>
          <a:prstGeom prst="mathPl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 14">
            <a:extLst>
              <a:ext uri="{FF2B5EF4-FFF2-40B4-BE49-F238E27FC236}">
                <a16:creationId xmlns:a16="http://schemas.microsoft.com/office/drawing/2014/main" id="{13808D4B-9601-434B-ABDB-0C9D9ED253F1}"/>
              </a:ext>
            </a:extLst>
          </p:cNvPr>
          <p:cNvSpPr/>
          <p:nvPr/>
        </p:nvSpPr>
        <p:spPr>
          <a:xfrm>
            <a:off x="6403453" y="1330984"/>
            <a:ext cx="609932" cy="753370"/>
          </a:xfrm>
          <a:prstGeom prst="mathEqua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7" name="Рисунок 16" descr="Вода">
            <a:extLst>
              <a:ext uri="{FF2B5EF4-FFF2-40B4-BE49-F238E27FC236}">
                <a16:creationId xmlns:a16="http://schemas.microsoft.com/office/drawing/2014/main" id="{93A9A479-FD87-42CE-98A1-EB8513B3704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971170" y="1459972"/>
            <a:ext cx="624967" cy="624967"/>
          </a:xfrm>
          <a:prstGeom prst="rect">
            <a:avLst/>
          </a:prstGeom>
        </p:spPr>
      </p:pic>
      <p:pic>
        <p:nvPicPr>
          <p:cNvPr id="19" name="Рисунок 18" descr="Резиновый утенок">
            <a:extLst>
              <a:ext uri="{FF2B5EF4-FFF2-40B4-BE49-F238E27FC236}">
                <a16:creationId xmlns:a16="http://schemas.microsoft.com/office/drawing/2014/main" id="{26776A60-78D4-4D11-AF70-C905647BB39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056378" y="1494609"/>
            <a:ext cx="582586" cy="582586"/>
          </a:xfrm>
          <a:prstGeom prst="rect">
            <a:avLst/>
          </a:prstGeom>
        </p:spPr>
      </p:pic>
      <p:pic>
        <p:nvPicPr>
          <p:cNvPr id="21" name="Рисунок 20" descr="Яблоко">
            <a:extLst>
              <a:ext uri="{FF2B5EF4-FFF2-40B4-BE49-F238E27FC236}">
                <a16:creationId xmlns:a16="http://schemas.microsoft.com/office/drawing/2014/main" id="{6F47B607-8EC4-4DCD-BE6A-0A2A0EEBAC3C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8556383" y="1436443"/>
            <a:ext cx="633253" cy="633253"/>
          </a:xfrm>
          <a:prstGeom prst="rect">
            <a:avLst/>
          </a:prstGeom>
        </p:spPr>
      </p:pic>
      <p:pic>
        <p:nvPicPr>
          <p:cNvPr id="23" name="Рисунок 22" descr="Кусок торта">
            <a:extLst>
              <a:ext uri="{FF2B5EF4-FFF2-40B4-BE49-F238E27FC236}">
                <a16:creationId xmlns:a16="http://schemas.microsoft.com/office/drawing/2014/main" id="{423AF2DB-EFE7-4791-9181-1B1F462008F3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4284383" y="4742811"/>
            <a:ext cx="707408" cy="707408"/>
          </a:xfrm>
          <a:prstGeom prst="rect">
            <a:avLst/>
          </a:prstGeom>
        </p:spPr>
      </p:pic>
      <p:pic>
        <p:nvPicPr>
          <p:cNvPr id="25" name="Рисунок 24" descr="Кекс">
            <a:extLst>
              <a:ext uri="{FF2B5EF4-FFF2-40B4-BE49-F238E27FC236}">
                <a16:creationId xmlns:a16="http://schemas.microsoft.com/office/drawing/2014/main" id="{A46D7A0B-3FA3-4638-9AD9-0FD24449E8C2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7533289" y="1436443"/>
            <a:ext cx="647911" cy="647911"/>
          </a:xfrm>
          <a:prstGeom prst="rect">
            <a:avLst/>
          </a:prstGeom>
        </p:spPr>
      </p:pic>
      <p:graphicFrame>
        <p:nvGraphicFramePr>
          <p:cNvPr id="26" name="Таблица 25">
            <a:extLst>
              <a:ext uri="{FF2B5EF4-FFF2-40B4-BE49-F238E27FC236}">
                <a16:creationId xmlns:a16="http://schemas.microsoft.com/office/drawing/2014/main" id="{90FFD3F0-90E7-4C65-97B3-C27F85275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512272"/>
              </p:ext>
            </p:extLst>
          </p:nvPr>
        </p:nvGraphicFramePr>
        <p:xfrm>
          <a:off x="1905495" y="3446453"/>
          <a:ext cx="2793278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0396">
                  <a:extLst>
                    <a:ext uri="{9D8B030D-6E8A-4147-A177-3AD203B41FA5}">
                      <a16:colId xmlns:a16="http://schemas.microsoft.com/office/drawing/2014/main" val="4251861402"/>
                    </a:ext>
                  </a:extLst>
                </a:gridCol>
                <a:gridCol w="496891">
                  <a:extLst>
                    <a:ext uri="{9D8B030D-6E8A-4147-A177-3AD203B41FA5}">
                      <a16:colId xmlns:a16="http://schemas.microsoft.com/office/drawing/2014/main" val="1485012750"/>
                    </a:ext>
                  </a:extLst>
                </a:gridCol>
                <a:gridCol w="474642">
                  <a:extLst>
                    <a:ext uri="{9D8B030D-6E8A-4147-A177-3AD203B41FA5}">
                      <a16:colId xmlns:a16="http://schemas.microsoft.com/office/drawing/2014/main" val="3776091794"/>
                    </a:ext>
                  </a:extLst>
                </a:gridCol>
                <a:gridCol w="511723">
                  <a:extLst>
                    <a:ext uri="{9D8B030D-6E8A-4147-A177-3AD203B41FA5}">
                      <a16:colId xmlns:a16="http://schemas.microsoft.com/office/drawing/2014/main" val="1164187638"/>
                    </a:ext>
                  </a:extLst>
                </a:gridCol>
                <a:gridCol w="459813">
                  <a:extLst>
                    <a:ext uri="{9D8B030D-6E8A-4147-A177-3AD203B41FA5}">
                      <a16:colId xmlns:a16="http://schemas.microsoft.com/office/drawing/2014/main" val="1871151788"/>
                    </a:ext>
                  </a:extLst>
                </a:gridCol>
                <a:gridCol w="459813">
                  <a:extLst>
                    <a:ext uri="{9D8B030D-6E8A-4147-A177-3AD203B41FA5}">
                      <a16:colId xmlns:a16="http://schemas.microsoft.com/office/drawing/2014/main" val="682935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086863"/>
                  </a:ext>
                </a:extLst>
              </a:tr>
            </a:tbl>
          </a:graphicData>
        </a:graphic>
      </p:graphicFrame>
      <p:sp>
        <p:nvSpPr>
          <p:cNvPr id="20" name="Равно 19">
            <a:extLst>
              <a:ext uri="{FF2B5EF4-FFF2-40B4-BE49-F238E27FC236}">
                <a16:creationId xmlns:a16="http://schemas.microsoft.com/office/drawing/2014/main" id="{4FD97B09-4262-4E55-BF25-20C3828D0042}"/>
              </a:ext>
            </a:extLst>
          </p:cNvPr>
          <p:cNvSpPr/>
          <p:nvPr/>
        </p:nvSpPr>
        <p:spPr>
          <a:xfrm>
            <a:off x="6401519" y="1330984"/>
            <a:ext cx="609932" cy="753370"/>
          </a:xfrm>
          <a:prstGeom prst="mathEqua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FBD0283-851A-41DB-9FF3-4D022F3BB79B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28207" y="3617625"/>
            <a:ext cx="347502" cy="34750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CD8CECC-8E5A-4CF4-9CA3-361490B275E8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4604" y="3646251"/>
            <a:ext cx="309475" cy="25200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85A6FB1-1A48-45F8-8571-BD264855443C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2932" y="3556194"/>
            <a:ext cx="378588" cy="463272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EF7D7625-6090-4C34-80B7-F8AE809CF60D}"/>
              </a:ext>
            </a:extLst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8707" y="3495197"/>
            <a:ext cx="579170" cy="585267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E88EC7A3-B9D6-4A5E-B482-1830E90F7070}"/>
              </a:ext>
            </a:extLst>
          </p:cNvPr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8393" y="3446453"/>
            <a:ext cx="621846" cy="627942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05EB5B62-3CF1-4FFA-AF68-E79D50D6C7BB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4383" y="3622914"/>
            <a:ext cx="342075" cy="278547"/>
          </a:xfrm>
          <a:prstGeom prst="rect">
            <a:avLst/>
          </a:prstGeom>
        </p:spPr>
      </p:pic>
      <p:graphicFrame>
        <p:nvGraphicFramePr>
          <p:cNvPr id="24" name="Таблица 23">
            <a:extLst>
              <a:ext uri="{FF2B5EF4-FFF2-40B4-BE49-F238E27FC236}">
                <a16:creationId xmlns:a16="http://schemas.microsoft.com/office/drawing/2014/main" id="{71826BCF-D107-4BF2-AD7E-74872BE2B8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246133"/>
              </p:ext>
            </p:extLst>
          </p:nvPr>
        </p:nvGraphicFramePr>
        <p:xfrm>
          <a:off x="6789412" y="3461924"/>
          <a:ext cx="5024763" cy="780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027">
                  <a:extLst>
                    <a:ext uri="{9D8B030D-6E8A-4147-A177-3AD203B41FA5}">
                      <a16:colId xmlns:a16="http://schemas.microsoft.com/office/drawing/2014/main" val="60573634"/>
                    </a:ext>
                  </a:extLst>
                </a:gridCol>
                <a:gridCol w="550415">
                  <a:extLst>
                    <a:ext uri="{9D8B030D-6E8A-4147-A177-3AD203B41FA5}">
                      <a16:colId xmlns:a16="http://schemas.microsoft.com/office/drawing/2014/main" val="4167218327"/>
                    </a:ext>
                  </a:extLst>
                </a:gridCol>
                <a:gridCol w="692458">
                  <a:extLst>
                    <a:ext uri="{9D8B030D-6E8A-4147-A177-3AD203B41FA5}">
                      <a16:colId xmlns:a16="http://schemas.microsoft.com/office/drawing/2014/main" val="3805464975"/>
                    </a:ext>
                  </a:extLst>
                </a:gridCol>
                <a:gridCol w="727969">
                  <a:extLst>
                    <a:ext uri="{9D8B030D-6E8A-4147-A177-3AD203B41FA5}">
                      <a16:colId xmlns:a16="http://schemas.microsoft.com/office/drawing/2014/main" val="1208130321"/>
                    </a:ext>
                  </a:extLst>
                </a:gridCol>
                <a:gridCol w="692459">
                  <a:extLst>
                    <a:ext uri="{9D8B030D-6E8A-4147-A177-3AD203B41FA5}">
                      <a16:colId xmlns:a16="http://schemas.microsoft.com/office/drawing/2014/main" val="3310869244"/>
                    </a:ext>
                  </a:extLst>
                </a:gridCol>
                <a:gridCol w="630314">
                  <a:extLst>
                    <a:ext uri="{9D8B030D-6E8A-4147-A177-3AD203B41FA5}">
                      <a16:colId xmlns:a16="http://schemas.microsoft.com/office/drawing/2014/main" val="752535077"/>
                    </a:ext>
                  </a:extLst>
                </a:gridCol>
                <a:gridCol w="630315">
                  <a:extLst>
                    <a:ext uri="{9D8B030D-6E8A-4147-A177-3AD203B41FA5}">
                      <a16:colId xmlns:a16="http://schemas.microsoft.com/office/drawing/2014/main" val="1671798849"/>
                    </a:ext>
                  </a:extLst>
                </a:gridCol>
                <a:gridCol w="594806">
                  <a:extLst>
                    <a:ext uri="{9D8B030D-6E8A-4147-A177-3AD203B41FA5}">
                      <a16:colId xmlns:a16="http://schemas.microsoft.com/office/drawing/2014/main" val="3940403147"/>
                    </a:ext>
                  </a:extLst>
                </a:gridCol>
              </a:tblGrid>
              <a:tr h="780210"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471283"/>
                  </a:ext>
                </a:extLst>
              </a:tr>
            </a:tbl>
          </a:graphicData>
        </a:graphic>
      </p:graphicFrame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922B6332-CB1D-4BAE-B271-6677B29B129D}"/>
              </a:ext>
            </a:extLst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3206" y="3622914"/>
            <a:ext cx="512108" cy="634039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32E1DE9B-38BD-4703-ACD5-7EF8FF8BDDD2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4858" y="3624174"/>
            <a:ext cx="463336" cy="566977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360EC800-F890-4014-BF1B-C51298247875}"/>
              </a:ext>
            </a:extLst>
          </p:cNvPr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46806" y="3492513"/>
            <a:ext cx="707197" cy="707197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5AE93E5E-31DD-4140-84A8-948C33EBE4FF}"/>
              </a:ext>
            </a:extLst>
          </p:cNvPr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5446" y="3642797"/>
            <a:ext cx="426757" cy="438950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0FB0BA41-DC3A-44C6-8E73-976EDFBDE5E9}"/>
              </a:ext>
            </a:extLst>
          </p:cNvPr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68711" y="3524845"/>
            <a:ext cx="621846" cy="627942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7AAB662-9968-4F4A-85D5-62E86E22A62E}"/>
              </a:ext>
            </a:extLst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0662" y="3527369"/>
            <a:ext cx="579170" cy="585267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DB2B92-3CE2-4B65-AC9D-E36E0A555C9A}"/>
              </a:ext>
            </a:extLst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98103" y="3575171"/>
            <a:ext cx="512108" cy="634039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30AA7D38-6172-470B-9504-A90F20C3A3C7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28992" y="3688354"/>
            <a:ext cx="426757" cy="347502"/>
          </a:xfrm>
          <a:prstGeom prst="rect">
            <a:avLst/>
          </a:prstGeom>
        </p:spPr>
      </p:pic>
      <p:graphicFrame>
        <p:nvGraphicFramePr>
          <p:cNvPr id="35" name="Таблица 34">
            <a:extLst>
              <a:ext uri="{FF2B5EF4-FFF2-40B4-BE49-F238E27FC236}">
                <a16:creationId xmlns:a16="http://schemas.microsoft.com/office/drawing/2014/main" id="{DDEF87E7-14FC-4543-BFC8-C46A9D488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611067"/>
              </p:ext>
            </p:extLst>
          </p:nvPr>
        </p:nvGraphicFramePr>
        <p:xfrm>
          <a:off x="2032000" y="4703475"/>
          <a:ext cx="812800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4784">
                  <a:extLst>
                    <a:ext uri="{9D8B030D-6E8A-4147-A177-3AD203B41FA5}">
                      <a16:colId xmlns:a16="http://schemas.microsoft.com/office/drawing/2014/main" val="3378403964"/>
                    </a:ext>
                  </a:extLst>
                </a:gridCol>
                <a:gridCol w="1076944">
                  <a:extLst>
                    <a:ext uri="{9D8B030D-6E8A-4147-A177-3AD203B41FA5}">
                      <a16:colId xmlns:a16="http://schemas.microsoft.com/office/drawing/2014/main" val="2635296881"/>
                    </a:ext>
                  </a:extLst>
                </a:gridCol>
                <a:gridCol w="1012055">
                  <a:extLst>
                    <a:ext uri="{9D8B030D-6E8A-4147-A177-3AD203B41FA5}">
                      <a16:colId xmlns:a16="http://schemas.microsoft.com/office/drawing/2014/main" val="1212969791"/>
                    </a:ext>
                  </a:extLst>
                </a:gridCol>
                <a:gridCol w="949910">
                  <a:extLst>
                    <a:ext uri="{9D8B030D-6E8A-4147-A177-3AD203B41FA5}">
                      <a16:colId xmlns:a16="http://schemas.microsoft.com/office/drawing/2014/main" val="1170009415"/>
                    </a:ext>
                  </a:extLst>
                </a:gridCol>
                <a:gridCol w="976544">
                  <a:extLst>
                    <a:ext uri="{9D8B030D-6E8A-4147-A177-3AD203B41FA5}">
                      <a16:colId xmlns:a16="http://schemas.microsoft.com/office/drawing/2014/main" val="4226308239"/>
                    </a:ext>
                  </a:extLst>
                </a:gridCol>
                <a:gridCol w="1009308">
                  <a:extLst>
                    <a:ext uri="{9D8B030D-6E8A-4147-A177-3AD203B41FA5}">
                      <a16:colId xmlns:a16="http://schemas.microsoft.com/office/drawing/2014/main" val="2755515775"/>
                    </a:ext>
                  </a:extLst>
                </a:gridCol>
                <a:gridCol w="988168">
                  <a:extLst>
                    <a:ext uri="{9D8B030D-6E8A-4147-A177-3AD203B41FA5}">
                      <a16:colId xmlns:a16="http://schemas.microsoft.com/office/drawing/2014/main" val="2408405277"/>
                    </a:ext>
                  </a:extLst>
                </a:gridCol>
                <a:gridCol w="1140287">
                  <a:extLst>
                    <a:ext uri="{9D8B030D-6E8A-4147-A177-3AD203B41FA5}">
                      <a16:colId xmlns:a16="http://schemas.microsoft.com/office/drawing/2014/main" val="27326650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323574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93DC2E29-115A-4D2F-AC72-84CD3F345CF7}"/>
              </a:ext>
            </a:extLst>
          </p:cNvPr>
          <p:cNvSpPr txBox="1"/>
          <p:nvPr/>
        </p:nvSpPr>
        <p:spPr>
          <a:xfrm>
            <a:off x="4497761" y="380944"/>
            <a:ext cx="3683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Угадай название ягод</a:t>
            </a:r>
          </a:p>
        </p:txBody>
      </p: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7F681F62-EE2E-41BA-B4D5-F3D0A0F59FF6}"/>
              </a:ext>
            </a:extLst>
          </p:cNvPr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5709" y="4804040"/>
            <a:ext cx="426757" cy="438950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CB6E86D0-A465-4477-BAD0-2FA7DBEC49D8}"/>
              </a:ext>
            </a:extLst>
          </p:cNvPr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94979" y="4705694"/>
            <a:ext cx="646232" cy="646232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6213170E-FFA7-4915-B6CE-D3F3A5703CCE}"/>
              </a:ext>
            </a:extLst>
          </p:cNvPr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5193" y="1418856"/>
            <a:ext cx="707197" cy="707197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B9E6B83A-0467-4045-8DE2-681CE834F27E}"/>
              </a:ext>
            </a:extLst>
          </p:cNvPr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3287" y="4727175"/>
            <a:ext cx="627942" cy="634039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1F2C386B-75B2-44DD-948D-E20E463ECD65}"/>
              </a:ext>
            </a:extLst>
          </p:cNvPr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4224" y="4661222"/>
            <a:ext cx="621846" cy="627942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69154DBB-0B4E-4BB8-8BF7-64E6ADDF40A7}"/>
              </a:ext>
            </a:extLst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16859" y="4718294"/>
            <a:ext cx="579170" cy="585267"/>
          </a:xfrm>
          <a:prstGeom prst="rect">
            <a:avLst/>
          </a:prstGeom>
        </p:spPr>
      </p:pic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48956CE0-CDBC-48EE-A7BD-65310FF7590F}"/>
              </a:ext>
            </a:extLst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7949" y="4718294"/>
            <a:ext cx="512108" cy="634039"/>
          </a:xfrm>
          <a:prstGeom prst="rect">
            <a:avLst/>
          </a:prstGeom>
        </p:spPr>
      </p:pic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6D836D5C-07F0-4EDE-81AC-DD7F0AAB8176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06407" y="4879223"/>
            <a:ext cx="426757" cy="347502"/>
          </a:xfrm>
          <a:prstGeom prst="rect">
            <a:avLst/>
          </a:prstGeom>
        </p:spPr>
      </p:pic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77D143C-9BDB-4E08-BB2F-DDC6ED300868}"/>
              </a:ext>
            </a:extLst>
          </p:cNvPr>
          <p:cNvSpPr/>
          <p:nvPr/>
        </p:nvSpPr>
        <p:spPr>
          <a:xfrm>
            <a:off x="1411104" y="5981313"/>
            <a:ext cx="11304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04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CF5664-DB27-4E3F-9664-26F8511398EB}"/>
              </a:ext>
            </a:extLst>
          </p:cNvPr>
          <p:cNvSpPr txBox="1"/>
          <p:nvPr/>
        </p:nvSpPr>
        <p:spPr>
          <a:xfrm>
            <a:off x="187595" y="967667"/>
            <a:ext cx="113340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общее слово</a:t>
            </a:r>
          </a:p>
          <a:p>
            <a:pPr algn="ctr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Ведущий зачитывает два разных слова. Задача игроков найти термин, который характерен для обоих понятий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D1FB20B-A6CE-42FE-8A05-12061BDB960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9618" y="2500293"/>
            <a:ext cx="2654423" cy="307987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461C604-88DA-43F0-A44B-0C0D47467F4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56350" y="2432482"/>
            <a:ext cx="3171735" cy="30798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B87EE1F-0C52-44E5-9093-4EE6742D5484}"/>
              </a:ext>
            </a:extLst>
          </p:cNvPr>
          <p:cNvSpPr txBox="1"/>
          <p:nvPr/>
        </p:nvSpPr>
        <p:spPr>
          <a:xfrm>
            <a:off x="2831977" y="1977073"/>
            <a:ext cx="935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Торт</a:t>
            </a:r>
            <a:r>
              <a:rPr lang="ru-RU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289468-FB95-45EF-BD56-1F0994072C75}"/>
              </a:ext>
            </a:extLst>
          </p:cNvPr>
          <p:cNvSpPr txBox="1"/>
          <p:nvPr/>
        </p:nvSpPr>
        <p:spPr>
          <a:xfrm>
            <a:off x="7342747" y="1888350"/>
            <a:ext cx="11263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Обувь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BE0B409-AB36-435A-9189-AB6153B9D810}"/>
              </a:ext>
            </a:extLst>
          </p:cNvPr>
          <p:cNvSpPr/>
          <p:nvPr/>
        </p:nvSpPr>
        <p:spPr>
          <a:xfrm>
            <a:off x="1878169" y="5992010"/>
            <a:ext cx="1830758" cy="474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937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317</TotalTime>
  <Words>215</Words>
  <Application>Microsoft Office PowerPoint</Application>
  <PresentationFormat>Широкоэкранный</PresentationFormat>
  <Paragraphs>53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35</cp:revision>
  <dcterms:created xsi:type="dcterms:W3CDTF">2021-12-11T11:13:54Z</dcterms:created>
  <dcterms:modified xsi:type="dcterms:W3CDTF">2023-11-22T20:11:51Z</dcterms:modified>
</cp:coreProperties>
</file>