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7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6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1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3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6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1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AD28-016D-4758-AEA3-55320155BAC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C5D7-FF0B-4FD7-B13B-79D8208B4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089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2525" y="106829"/>
            <a:ext cx="268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МБДОУ детский сад</a:t>
            </a:r>
          </a:p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№ 33 «Светлячок»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57" y="1488988"/>
            <a:ext cx="3809524" cy="3784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677" y="1946031"/>
            <a:ext cx="66587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Авторская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интерактивная игра</a:t>
            </a:r>
          </a:p>
          <a:p>
            <a:endParaRPr lang="ru-RU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2202" y="3405688"/>
            <a:ext cx="4873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«Малыш в цирке»</a:t>
            </a:r>
            <a:endParaRPr lang="ru-RU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826" y="4802224"/>
            <a:ext cx="5827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Автор: учитель-логопед Гречиха Л.Н.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4412" y="637350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Ст.Егорлыкская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0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962" y="564090"/>
            <a:ext cx="11553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родители, предлагаю Вам вместе с детьми поиграть в игру «Малыш в цирке».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962" y="1464916"/>
            <a:ext cx="10944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Эта игра может быть использована на этапе автоматизации звука [л] в слогах и словах.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4815" y="2229922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Правила игры: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50" y="2810085"/>
            <a:ext cx="11844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 вариант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предложите ребёнку повторить слоги со звуком [л]. Слоги необходимо произносить правильно! Если ребёнок правильно назвал слог, на экране появляется шарик. Для этого взрослый щёлкает левой кнопкой мышки.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3" y="4379745"/>
            <a:ext cx="11872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 вариант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предложите ребёнку назвать картинки, в названия которых есть звук [л]. Нужно правильно произнести слова на заданный звук, и тогда клоун подарит Малышу эти предметы (Для этого взрослый щёлкает левой кнопкой мышки и предмет передаётся Малышу).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2914" y="6101642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Желаю успехов!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99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35"/>
            <a:ext cx="12192000" cy="6864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20" y="2416251"/>
            <a:ext cx="4353028" cy="4353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1644641"/>
            <a:ext cx="3685047" cy="4825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1329" y="699254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а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761" y="2123864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ло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4724" y="4371147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лы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2527" y="4592765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лу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1815" y="3260317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ул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440" y="325927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ал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592" y="88392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ол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040" y="2123864"/>
            <a:ext cx="92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ыл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06" y="541925"/>
            <a:ext cx="1593441" cy="2609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00" y="352301"/>
            <a:ext cx="1312473" cy="31110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4"/>
          <a:stretch/>
        </p:blipFill>
        <p:spPr>
          <a:xfrm flipH="1">
            <a:off x="5435242" y="2026679"/>
            <a:ext cx="1044125" cy="2438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97" y="1684395"/>
            <a:ext cx="1330640" cy="3645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24" y="2799753"/>
            <a:ext cx="1260530" cy="32425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13" y="3104881"/>
            <a:ext cx="1153156" cy="29373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1"/>
          <a:stretch/>
        </p:blipFill>
        <p:spPr>
          <a:xfrm>
            <a:off x="5661674" y="4103064"/>
            <a:ext cx="975744" cy="27549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8" b="50966"/>
          <a:stretch/>
        </p:blipFill>
        <p:spPr>
          <a:xfrm>
            <a:off x="7787640" y="4325558"/>
            <a:ext cx="1103833" cy="23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4" y="0"/>
            <a:ext cx="12192000" cy="6864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1414" y="442548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32"/>
          <a:stretch/>
        </p:blipFill>
        <p:spPr>
          <a:xfrm>
            <a:off x="8301724" y="1579788"/>
            <a:ext cx="409575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6" y="1338277"/>
            <a:ext cx="3442945" cy="5138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76" y="2259160"/>
            <a:ext cx="1150788" cy="1179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80" y="4943365"/>
            <a:ext cx="2127939" cy="1558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85" y="3558472"/>
            <a:ext cx="1472889" cy="9475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686">
            <a:off x="4406801" y="2177835"/>
            <a:ext cx="821719" cy="1706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02990" y="3976975"/>
            <a:ext cx="1871634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84651" y="4267151"/>
            <a:ext cx="2700762" cy="2609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618">
            <a:off x="4975997" y="3233924"/>
            <a:ext cx="2211559" cy="1216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71" y="5062677"/>
            <a:ext cx="1489058" cy="1660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8059" flipH="1">
            <a:off x="6358274" y="5015413"/>
            <a:ext cx="1286940" cy="9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1.85185E-6 L 8.33333E-6 -1.85185E-6 C 0.00287 -0.01412 0.00587 -0.02824 0.00873 -0.04236 C 0.0099 -0.04884 0.01029 -0.05903 0.01238 -0.06458 C 0.01329 -0.06667 0.01433 -0.06875 0.01498 -0.0713 C 0.01602 -0.07546 0.01654 -0.08009 0.01745 -0.08449 C 0.01784 -0.08681 0.01771 -0.08958 0.01863 -0.0912 C 0.01993 -0.09352 0.0211 -0.09583 0.0224 -0.09792 C 0.02357 -0.09954 0.02488 -0.10093 0.02618 -0.10232 C 0.02917 -0.11042 0.031 -0.1162 0.0362 -0.12222 C 0.03868 -0.12523 0.04089 -0.1294 0.04363 -0.13125 C 0.04493 -0.13194 0.04623 -0.13241 0.0474 -0.13333 C 0.04883 -0.13449 0.04988 -0.13681 0.05118 -0.13796 C 0.05365 -0.13982 0.05613 -0.14074 0.05873 -0.14236 L 0.06238 -0.14444 L 0.06615 -0.14676 L 0.06993 -0.14884 C 0.07787 -0.14815 0.08581 -0.14792 0.09363 -0.14676 C 0.09584 -0.14653 0.09779 -0.14514 0.09988 -0.14444 C 0.10495 -0.14306 0.1099 -0.1419 0.11498 -0.14005 L 0.12123 -0.13796 C 0.1237 -0.13704 0.12618 -0.13657 0.12865 -0.13565 C 0.12995 -0.13519 0.13113 -0.13403 0.13243 -0.13333 C 0.13412 -0.13264 0.13581 -0.13194 0.13738 -0.13125 C 0.13998 -0.12824 0.14206 -0.12407 0.14493 -0.12222 C 0.14623 -0.12153 0.14753 -0.12107 0.1487 -0.12014 C 0.15769 -0.11204 0.14649 -0.11898 0.15743 -0.11111 C 0.1599 -0.10949 0.16277 -0.10926 0.16498 -0.10671 C 0.17566 -0.09398 0.16212 -0.10926 0.1724 -0.1 C 0.17696 -0.09607 0.17566 -0.09421 0.18113 -0.0912 C 0.1836 -0.08982 0.1862 -0.08982 0.18868 -0.08889 C 0.2017 -0.07361 0.18152 -0.09699 0.1974 -0.08009 C 0.20001 -0.07732 0.20248 -0.07407 0.20495 -0.0713 L 0.20873 -0.06667 C 0.2099 -0.06528 0.21133 -0.06412 0.21238 -0.06227 C 0.21368 -0.06019 0.21472 -0.05741 0.21615 -0.05556 C 0.21771 -0.0537 0.21954 -0.05278 0.22123 -0.05116 C 0.22253 -0.05 0.22357 -0.04815 0.22488 -0.04676 C 0.22657 -0.04514 0.22839 -0.04398 0.22995 -0.04236 C 0.23165 -0.04028 0.23308 -0.0375 0.2349 -0.03565 C 0.23607 -0.03449 0.23751 -0.03449 0.23868 -0.03333 C 0.24076 -0.03148 0.2487 -0.02153 0.25118 -0.01782 C 0.25248 -0.01574 0.25339 -0.01273 0.25495 -0.01111 C 0.25717 -0.00903 0.26238 -0.00671 0.26238 -0.00671 C 0.26485 -0.00023 0.26511 0.00116 0.26863 0.00648 C 0.2698 0.00833 0.27123 0.00949 0.2724 0.01088 C 0.27409 0.01319 0.27566 0.01551 0.27735 0.01759 C 0.27865 0.01921 0.27995 0.02037 0.28113 0.02199 C 0.29076 0.03634 0.2793 0.02222 0.28868 0.0331 C 0.28946 0.03542 0.28998 0.03819 0.29115 0.03981 C 0.30131 0.0544 0.28816 0.02778 0.2987 0.04653 C 0.30795 0.06296 0.29727 0.04931 0.30613 0.05995 C 0.31068 0.07199 0.30613 0.06181 0.31238 0.07106 C 0.31381 0.07292 0.31485 0.07569 0.31615 0.07755 C 0.31771 0.08009 0.31954 0.08218 0.3211 0.08426 C 0.32162 0.08657 0.32162 0.08912 0.3224 0.09097 C 0.32592 0.09977 0.32748 0.1 0.33243 0.1044 C 0.3336 0.10718 0.33451 0.11088 0.3362 0.11319 C 0.33712 0.11458 0.33881 0.11412 0.33985 0.11551 C 0.34141 0.11713 0.34232 0.12014 0.34363 0.12199 C 0.3448 0.12384 0.34623 0.12477 0.3474 0.12662 C 0.35001 0.13079 0.35209 0.13611 0.35495 0.13981 C 0.35652 0.14213 0.35834 0.14398 0.3599 0.14653 C 0.36212 0.15 0.36381 0.1544 0.36615 0.15764 C 0.37982 0.17755 0.36797 0.15278 0.3836 0.18426 C 0.38985 0.19676 0.39649 0.20903 0.40235 0.22199 C 0.40352 0.22454 0.40391 0.22801 0.40495 0.23102 C 0.40561 0.23333 0.40665 0.23518 0.40743 0.2375 C 0.40834 0.24051 0.40899 0.24352 0.4099 0.24653 C 0.41068 0.24884 0.41172 0.25069 0.41238 0.25324 C 0.41811 0.27361 0.41133 0.25556 0.41863 0.27315 L 0.4211 0.28657 C 0.42162 0.28866 0.42175 0.29097 0.4224 0.29306 C 0.42318 0.29606 0.42422 0.29884 0.42488 0.30208 C 0.42592 0.30648 0.42618 0.31111 0.42735 0.31528 C 0.42826 0.31829 0.42917 0.32106 0.42995 0.32431 C 0.43087 0.32847 0.43139 0.3331 0.43243 0.3375 C 0.43321 0.3412 0.43412 0.34491 0.4349 0.34861 C 0.43581 0.35301 0.43646 0.35764 0.43738 0.36204 C 0.4448 0.39491 0.43542 0.35393 0.44245 0.38194 C 0.44337 0.38565 0.44415 0.38935 0.44493 0.39306 C 0.44662 0.40278 0.44571 0.40509 0.4487 0.41528 C 0.45027 0.4213 0.45274 0.42662 0.45365 0.4331 C 0.45469 0.44051 0.45521 0.44606 0.45743 0.45301 L 0.46485 0.47315 L 0.46745 0.47986 L 0.46745 0.47755 " pathEditMode="relative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463 L 6.25E-7 -0.0044 C 0.00039 -0.01134 0.00039 -0.01782 0.00117 -0.02454 C 0.00182 -0.02893 0.00338 -0.03287 0.00391 -0.03727 C 0.00443 -0.04097 0.00443 -0.04491 0.00534 -0.04815 C 0.00586 -0.05069 0.00729 -0.05255 0.00807 -0.05486 C 0.00911 -0.05903 0.0095 -0.06389 0.01068 -0.06805 C 0.01693 -0.08773 0.01393 -0.07986 0.01901 -0.09167 C 0.01966 -0.09676 0.02161 -0.11042 0.02305 -0.11342 C 0.02396 -0.11574 0.025 -0.11782 0.02578 -0.12014 C 0.0263 -0.12222 0.02643 -0.12454 0.02721 -0.12662 C 0.02878 -0.13125 0.03164 -0.13449 0.03255 -0.13958 C 0.03294 -0.1419 0.0332 -0.14421 0.03398 -0.14606 C 0.03503 -0.14861 0.03685 -0.15046 0.03802 -0.15278 C 0.03906 -0.15486 0.03971 -0.15717 0.04075 -0.15926 C 0.04336 -0.16389 0.04622 -0.16782 0.04896 -0.17222 C 0.05026 -0.17454 0.05182 -0.17639 0.05299 -0.1787 C 0.05391 -0.18102 0.05469 -0.18333 0.05573 -0.18542 C 0.0582 -0.18981 0.06185 -0.19329 0.06393 -0.19838 C 0.06745 -0.20717 0.06523 -0.20347 0.0707 -0.20926 C 0.07161 -0.21134 0.072 -0.21435 0.07344 -0.21574 C 0.07591 -0.21829 0.08164 -0.21991 0.08164 -0.21991 C 0.08672 -0.21967 0.10599 -0.21898 0.11432 -0.21574 C 0.11719 -0.21481 0.11966 -0.21296 0.12253 -0.21134 L 0.12656 -0.20926 C 0.12799 -0.20717 0.12904 -0.2044 0.1306 -0.20278 C 0.1319 -0.20139 0.13346 -0.20162 0.13477 -0.20046 C 0.1362 -0.1993 0.1375 -0.19768 0.1388 -0.1963 C 0.13971 -0.19398 0.14023 -0.19143 0.14154 -0.18958 C 0.14401 -0.18634 0.147 -0.18403 0.14974 -0.18102 C 0.15104 -0.1794 0.1526 -0.17847 0.15391 -0.17685 C 0.15521 -0.17454 0.15651 -0.17199 0.15794 -0.17014 C 0.15911 -0.16829 0.16068 -0.16736 0.16198 -0.16597 C 0.16484 -0.1618 0.16693 -0.15602 0.17018 -0.15278 C 0.17148 -0.15139 0.17305 -0.15 0.17435 -0.14838 C 0.17721 -0.14421 0.17969 -0.13958 0.18242 -0.13518 C 0.18385 -0.13333 0.18503 -0.13055 0.18659 -0.1287 C 0.18802 -0.12731 0.18932 -0.12616 0.19062 -0.1243 C 0.20456 -0.10463 0.19362 -0.1169 0.20286 -0.10694 C 0.21667 -0.07407 0.20169 -0.10787 0.21237 -0.0875 C 0.21354 -0.08542 0.21406 -0.08287 0.21523 -0.08079 C 0.21771 -0.07639 0.22057 -0.07222 0.22331 -0.06805 C 0.22852 -0.05949 0.22591 -0.06296 0.23151 -0.05717 C 0.23242 -0.05486 0.23307 -0.05231 0.23424 -0.05046 C 0.23542 -0.04861 0.23737 -0.04815 0.23828 -0.0463 C 0.24583 -0.03102 0.23216 -0.04768 0.24375 -0.03542 L 0.24922 -0.02222 C 0.25013 -0.01991 0.25052 -0.01713 0.25195 -0.01551 L 0.25612 -0.01134 C 0.25781 -0.00694 0.25924 -0.00208 0.26146 0.00162 C 0.26419 0.00625 0.26758 0.00949 0.26966 0.01482 L 0.27773 0.03426 L 0.28047 0.04074 C 0.28151 0.04306 0.28242 0.04514 0.28333 0.04745 C 0.28503 0.05232 0.28711 0.05741 0.28867 0.0625 C 0.28945 0.06458 0.28919 0.06736 0.2901 0.06921 C 0.29115 0.0713 0.29284 0.07199 0.29414 0.07338 C 0.29466 0.07639 0.29466 0.07963 0.29557 0.08241 C 0.297 0.08681 0.29922 0.09097 0.30091 0.09514 C 0.30195 0.09745 0.30325 0.09931 0.30378 0.10185 L 0.30651 0.11505 L 0.30794 0.1213 C 0.30729 0.12732 0.30716 0.13843 0.30508 0.14537 C 0.3043 0.14769 0.30299 0.14931 0.30234 0.15185 C 0.30182 0.15394 0.30169 0.15625 0.30091 0.15857 C 0.29922 0.16389 0.29727 0.16482 0.297 0.1713 C 0.29648 0.17801 0.297 0.18449 0.297 0.1912 L 0.297 0.18889 " pathEditMode="relative" rAng="0" ptsTypes="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 -0.07292 L 0.0414 -0.07268 C 0.04296 -0.07893 0.04414 -0.08518 0.04635 -0.09074 C 0.04726 -0.09282 0.04908 -0.09305 0.05013 -0.09514 C 0.0513 -0.09768 0.05156 -0.10139 0.0526 -0.10393 C 0.05364 -0.10648 0.0552 -0.10833 0.05638 -0.11065 C 0.05729 -0.11273 0.05768 -0.11574 0.05885 -0.11736 C 0.05989 -0.11875 0.06145 -0.11852 0.06263 -0.11968 C 0.06393 -0.12083 0.06523 -0.12222 0.0664 -0.12407 C 0.0677 -0.12616 0.06875 -0.1287 0.07005 -0.13079 L 0.08138 -0.14398 C 0.08255 -0.1456 0.08359 -0.14792 0.08515 -0.14838 L 0.0914 -0.15069 C 0.09257 -0.15208 0.09375 -0.15417 0.09518 -0.15509 C 0.09752 -0.15718 0.1026 -0.15949 0.1026 -0.15926 C 0.11302 -0.15903 0.13737 -0.16111 0.1526 -0.15509 C 0.15533 -0.15417 0.16067 -0.14954 0.16263 -0.14838 C 0.16432 -0.14745 0.16966 -0.14583 0.17135 -0.14398 C 0.17408 -0.14143 0.1789 -0.13518 0.1789 -0.13495 C 0.18346 -0.12292 0.1789 -0.13333 0.18515 -0.12407 C 0.19479 -0.10972 0.18333 -0.12384 0.1927 -0.11296 C 0.19348 -0.11065 0.19414 -0.1081 0.19518 -0.10625 C 0.19622 -0.1044 0.19817 -0.10417 0.19895 -0.10185 C 0.2 -0.09861 0.19947 -0.09421 0.20013 -0.09074 C 0.20065 -0.08819 0.20182 -0.08634 0.20273 -0.08403 C 0.20221 -0.07778 0.20208 -0.06643 0.20013 -0.05949 C 0.19947 -0.05718 0.19869 -0.05486 0.19765 -0.05278 C 0.19661 -0.05093 0.19518 -0.05 0.19388 -0.04838 L 0.18645 -0.02847 C 0.18554 -0.02616 0.18502 -0.02361 0.18385 -0.02176 C 0.17903 -0.01319 0.18164 -0.0169 0.17643 -0.01065 C 0.17304 0.00764 0.1789 -0.0206 0.1677 0.00926 C 0.16419 0.01875 0.16627 0.01412 0.16145 0.02269 C 0.15846 0.03866 0.16263 0.01945 0.15638 0.03611 C 0.15572 0.03796 0.1552 0.04282 0.1552 0.04306 L 0.1552 0.04282 " pathEditMode="relative" rAng="0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1.875E-6 -2.59259E-6 C 0.00286 -0.00509 0.0056 -0.01065 0.00872 -0.01551 C 0.00977 -0.01736 0.01133 -0.01806 0.01237 -0.01991 C 0.01354 -0.02199 0.0138 -0.025 0.01497 -0.02662 C 0.01719 -0.03009 0.02031 -0.03172 0.0224 -0.03565 C 0.02695 -0.04375 0.02969 -0.04977 0.0349 -0.05556 C 0.03646 -0.05741 0.03828 -0.0588 0.03997 -0.05996 C 0.04115 -0.06088 0.04258 -0.06111 0.04362 -0.06227 C 0.04635 -0.06482 0.04831 -0.06945 0.05117 -0.07107 L 0.05872 -0.07547 C 0.0599 -0.07639 0.0612 -0.07732 0.06237 -0.07778 C 0.06445 -0.07847 0.06667 -0.07917 0.06862 -0.08009 C 0.06992 -0.08056 0.07109 -0.08172 0.0724 -0.08218 C 0.07656 -0.08426 0.07943 -0.08519 0.08372 -0.08658 C 0.08906 -0.08588 0.09466 -0.08681 0.09987 -0.08449 C 0.10169 -0.0838 0.10221 -0.07963 0.10365 -0.07778 C 0.11211 -0.06597 0.10885 -0.07199 0.11615 -0.06435 C 0.11745 -0.0632 0.11875 -0.06158 0.11992 -0.05996 C 0.12161 -0.05787 0.12305 -0.05509 0.12487 -0.05324 C 0.12604 -0.05209 0.12747 -0.05185 0.12865 -0.05116 C 0.13034 -0.04884 0.13203 -0.04676 0.13372 -0.04445 C 0.13503 -0.04236 0.13607 -0.03982 0.13737 -0.03773 C 0.13854 -0.03611 0.1401 -0.03519 0.14115 -0.03334 C 0.14375 -0.02917 0.1457 -0.02361 0.1487 -0.01991 C 0.15195 -0.01597 0.15352 -0.01482 0.15612 -0.0088 C 0.16667 0.01504 0.15638 -0.00394 0.16497 0.01111 C 0.16536 0.01342 0.16549 0.01574 0.16615 0.01782 C 0.16953 0.02847 0.16966 0.02477 0.1737 0.03333 C 0.17461 0.03541 0.17539 0.03773 0.17617 0.04004 C 0.17943 0.06342 0.175 0.03588 0.17995 0.05555 C 0.18164 0.0625 0.18268 0.07037 0.18372 0.07778 C 0.1832 0.08449 0.18307 0.0912 0.18242 0.09768 C 0.18112 0.11111 0.17969 0.09861 0.17617 0.11782 C 0.17578 0.11991 0.17552 0.12245 0.17487 0.12453 C 0.17422 0.12685 0.17305 0.1287 0.1724 0.13125 C 0.17188 0.13333 0.17188 0.13588 0.17122 0.13773 C 0.17096 0.13842 0.17031 0.13773 0.16992 0.13773 L 0.16992 0.13773 " pathEditMode="relative" ptsTypes="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8 0.00949 L 0.06588 0.00972 C 0.06862 0.00486 0.07174 0.00093 0.07435 -0.00394 C 0.07539 -0.00579 0.07578 -0.0088 0.07682 -0.01065 C 0.07786 -0.0125 0.0793 -0.01343 0.0806 -0.01505 C 0.08229 -0.01713 0.08359 -0.01991 0.08542 -0.02176 C 0.09115 -0.02755 0.09049 -0.02477 0.09531 -0.02847 C 0.097 -0.02963 0.0987 -0.03125 0.10013 -0.03287 C 0.10143 -0.03426 0.10247 -0.03634 0.10391 -0.03727 C 0.10586 -0.03866 0.10794 -0.03866 0.11003 -0.03958 C 0.11133 -0.04005 0.1125 -0.04097 0.1138 -0.04167 C 0.11784 -0.04468 0.122 -0.04769 0.12604 -0.0507 C 0.12812 -0.05208 0.13021 -0.0537 0.13216 -0.05509 C 0.13346 -0.05579 0.13463 -0.05648 0.13594 -0.05718 C 0.1487 -0.06736 0.13073 -0.05486 0.14831 -0.0706 C 0.15143 -0.07361 0.15456 -0.07732 0.15807 -0.0794 C 0.16276 -0.08241 0.16562 -0.08449 0.17044 -0.08611 C 0.17292 -0.08704 0.17526 -0.0875 0.17773 -0.08843 C 0.17904 -0.08889 0.18021 -0.09005 0.18138 -0.09051 C 0.18307 -0.09144 0.18476 -0.0919 0.18633 -0.09282 C 0.19206 -0.09583 0.18841 -0.09445 0.19505 -0.09954 C 0.19792 -0.10185 0.20039 -0.10232 0.20365 -0.10394 C 0.20495 -0.10463 0.20612 -0.10556 0.20729 -0.10625 C 0.20885 -0.10695 0.21055 -0.10787 0.21224 -0.10833 C 0.21706 -0.10995 0.22695 -0.11273 0.22695 -0.1125 C 0.23099 -0.11204 0.23516 -0.11181 0.23919 -0.11065 L 0.25404 -0.10394 L 0.26393 -0.09954 C 0.26549 -0.09884 0.26719 -0.09815 0.26888 -0.09722 C 0.27135 -0.09583 0.27357 -0.09352 0.27617 -0.09282 L 0.28607 -0.09051 C 0.28854 -0.08611 0.29049 -0.08079 0.29349 -0.07732 C 0.30052 -0.06875 0.29375 -0.07616 0.30078 -0.0706 C 0.3099 -0.06366 0.30156 -0.06806 0.31068 -0.06389 C 0.31198 -0.06181 0.31341 -0.05995 0.31432 -0.05718 C 0.31497 -0.05532 0.31497 -0.05278 0.31549 -0.0507 C 0.31628 -0.04815 0.31719 -0.04607 0.3181 -0.04398 C 0.31849 -0.04097 0.31862 -0.03796 0.31927 -0.03495 C 0.32187 -0.02384 0.32174 -0.03218 0.32174 -0.02616 L 0.32174 -0.02593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1.11111E-6 C -0.00039 -0.00834 -0.00118 -0.01644 -0.00118 -0.02454 C -0.00118 -0.05926 -0.00079 -0.09422 2.91667E-6 -0.12894 C 0.00026 -0.13912 0.00156 -0.13658 0.00377 -0.14468 C 0.00586 -0.15209 0.00403 -0.15232 0.00755 -0.16019 C 0.01718 -0.18172 0.01158 -0.16736 0.01875 -0.17801 C 0.02018 -0.17986 0.02109 -0.18264 0.02252 -0.18449 C 0.02369 -0.18635 0.02513 -0.18727 0.0263 -0.18912 C 0.0289 -0.19329 0.03099 -0.19861 0.03372 -0.20232 C 0.03541 -0.20463 0.03711 -0.20695 0.0388 -0.20903 C 0.03997 -0.21065 0.0414 -0.21181 0.04244 -0.21343 C 0.04869 -0.22269 0.04336 -0.21852 0.05 -0.22246 C 0.05117 -0.22385 0.0569 -0.23195 0.05872 -0.23357 C 0.05989 -0.23449 0.06132 -0.23473 0.0625 -0.23565 C 0.0638 -0.23681 0.06497 -0.23889 0.06627 -0.24005 C 0.06823 -0.2419 0.07317 -0.24375 0.075 -0.24468 C 0.0763 -0.24514 0.07747 -0.2463 0.07877 -0.24676 C 0.09192 -0.25209 0.08151 -0.2463 0.08997 -0.25116 C 0.10586 -0.25047 0.12174 -0.25047 0.1375 -0.24908 C 0.13841 -0.24908 0.14739 -0.2456 0.14869 -0.24468 C 0.15052 -0.24352 0.15195 -0.24121 0.15377 -0.24005 C 0.15703 -0.2382 0.16041 -0.23727 0.1638 -0.23565 C 0.16536 -0.23496 0.16718 -0.23449 0.16875 -0.23357 C 0.17005 -0.23264 0.17122 -0.23172 0.17252 -0.23125 C 0.17877 -0.22871 0.18502 -0.22732 0.19127 -0.22454 C 0.19401 -0.22338 0.20195 -0.22014 0.20377 -0.21783 C 0.20755 -0.21343 0.20807 -0.2125 0.2125 -0.20903 C 0.21367 -0.2081 0.2151 -0.20787 0.21627 -0.20672 C 0.21875 -0.20486 0.22122 -0.20232 0.22369 -0.20023 C 0.23515 -0.19074 0.22942 -0.19723 0.2388 -0.18681 C 0.23997 -0.18542 0.2414 -0.18403 0.24244 -0.18241 C 0.24388 -0.18033 0.24492 -0.17755 0.24622 -0.1757 C 0.24856 -0.17246 0.25169 -0.1706 0.25377 -0.1669 C 0.25625 -0.16227 0.25924 -0.1588 0.26119 -0.15348 C 0.26211 -0.15116 0.26263 -0.14861 0.2638 -0.14676 C 0.26523 -0.14422 0.26718 -0.1426 0.26875 -0.14005 C 0.27135 -0.13588 0.27369 -0.13125 0.2763 -0.12685 C 0.27747 -0.12454 0.27864 -0.12199 0.27994 -0.12014 C 0.29466 -0.1007 0.27656 -0.12547 0.2888 -0.10672 C 0.2914 -0.10255 0.29453 -0.09908 0.29752 -0.0956 C 0.30325 -0.08033 0.29596 -0.09746 0.30494 -0.08449 C 0.32044 -0.06273 0.30768 -0.0794 0.31497 -0.06459 C 0.31731 -0.05996 0.32057 -0.05648 0.32252 -0.05116 C 0.32695 -0.03935 0.32708 -0.04144 0.32877 -0.03125 C 0.32916 -0.02824 0.32994 -0.02547 0.32994 -0.02223 C 0.33033 -0.01273 0.32994 -0.00301 0.32994 0.00671 L 0.32994 0.00671 " pathEditMode="relative" ptsTypes="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152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23</cp:revision>
  <dcterms:created xsi:type="dcterms:W3CDTF">2020-03-09T12:00:47Z</dcterms:created>
  <dcterms:modified xsi:type="dcterms:W3CDTF">2020-04-24T08:36:57Z</dcterms:modified>
</cp:coreProperties>
</file>