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cs typeface="Arabic Typesetting" pitchFamily="66" charset="-78"/>
              </a:rPr>
              <a:t/>
            </a:r>
            <a:br>
              <a:rPr lang="ru-RU" sz="6000" b="1" i="1" dirty="0" smtClean="0">
                <a:solidFill>
                  <a:srgbClr val="00B050"/>
                </a:solidFill>
                <a:cs typeface="Arabic Typesetting" pitchFamily="66" charset="-78"/>
              </a:rPr>
            </a:br>
            <a: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  <a:cs typeface="Arabic Typesetting" pitchFamily="66" charset="-78"/>
              </a:rPr>
              <a:t>«Сказка</a:t>
            </a:r>
            <a:b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  <a:cs typeface="Arabic Typesetting" pitchFamily="66" charset="-78"/>
              </a:rPr>
            </a:br>
            <a: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  <a:cs typeface="Arabic Typesetting" pitchFamily="66" charset="-78"/>
              </a:rPr>
              <a:t> про </a:t>
            </a:r>
            <a:b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  <a:cs typeface="Arabic Typesetting" pitchFamily="66" charset="-78"/>
              </a:rPr>
            </a:br>
            <a: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  <a:cs typeface="Arabic Typesetting" pitchFamily="66" charset="-78"/>
              </a:rPr>
              <a:t>Весёлый Язычок»</a:t>
            </a:r>
            <a:endParaRPr lang="ru-RU" sz="6000" b="1" i="1" dirty="0">
              <a:solidFill>
                <a:srgbClr val="00B050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2010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Составитель учитель-логопед 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Гречиха Л.Н.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Ст. Егорлыкская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МБДОУ детский сад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№ 33 «Светлячок»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6"/>
          <p:cNvPicPr/>
          <p:nvPr/>
        </p:nvPicPr>
        <p:blipFill>
          <a:blip r:embed="rId2" cstate="print"/>
          <a:srcRect b="23145"/>
          <a:stretch>
            <a:fillRect/>
          </a:stretch>
        </p:blipFill>
        <p:spPr bwMode="auto">
          <a:xfrm>
            <a:off x="2123728" y="476672"/>
            <a:ext cx="59340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мейка"/>
          <p:cNvPicPr/>
          <p:nvPr/>
        </p:nvPicPr>
        <p:blipFill>
          <a:blip r:embed="rId3" cstate="print"/>
          <a:srcRect l="8864" t="6618" r="8404" b="13971"/>
          <a:stretch>
            <a:fillRect/>
          </a:stretch>
        </p:blipFill>
        <p:spPr bwMode="auto">
          <a:xfrm>
            <a:off x="5796136" y="5229200"/>
            <a:ext cx="800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\Desktop\mosqui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1205223" cy="65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0000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6768752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Жил-был в своем домике Веселый Язычок. Проснулся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Язычок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утром. Открыл окошко(рот широко открыт). Посмотрел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налево,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направо(движения языком). Никого не увидел! Зашёл в дом, умылся, зубки почистил вверху (упражнение «чистим верхние зубки», затем внизу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упражнение «чистим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нижние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зубки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»). Принялся завтрак себе готовить. Замесил тесто(упражнение «месим тесто»)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пя-пя-пя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 начал блины печь(упражнение «блинчик»). Напёк блинов, наелся с вкусным малиновым вареньем. Губки даже в варенье испачкал. Облизал  вкусное варенье  с губ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(упражнение «вкусное варенье») и пошёл на прогулку. Сел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качеле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покатался: вверх – вниз, вверх – вниз (упражнение «качели»). Вдруг услышал лошадка скачет, копытами стучит. Сел язычок на лошадку и поскакал (упражнение «лошадка»). Прискакал он на полянку и встретил там комара, поздоровался: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ззззззззззззз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змею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шшшшшшш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пчёл: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жжжжжжж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Устал гулять Язычок и пошёл домой!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236418_html_m13e7f3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824" b="7824"/>
          <a:stretch>
            <a:fillRect/>
          </a:stretch>
        </p:blipFill>
        <p:spPr bwMode="auto">
          <a:xfrm>
            <a:off x="107504" y="80662"/>
            <a:ext cx="8928992" cy="658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чистим зуб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5472608" cy="62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9766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ли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472608" cy="60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арен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51845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ч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8965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ошадь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411760" y="404664"/>
            <a:ext cx="4907080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«Сказка  про  Весёлый Язычок»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13</cp:revision>
  <dcterms:created xsi:type="dcterms:W3CDTF">2013-01-06T18:32:13Z</dcterms:created>
  <dcterms:modified xsi:type="dcterms:W3CDTF">2019-05-21T18:50:42Z</dcterms:modified>
</cp:coreProperties>
</file>