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8" r:id="rId5"/>
    <p:sldId id="270" r:id="rId6"/>
    <p:sldId id="271" r:id="rId7"/>
    <p:sldId id="282" r:id="rId8"/>
    <p:sldId id="284" r:id="rId9"/>
    <p:sldId id="281" r:id="rId10"/>
    <p:sldId id="290" r:id="rId11"/>
    <p:sldId id="279" r:id="rId12"/>
    <p:sldId id="292" r:id="rId13"/>
    <p:sldId id="269" r:id="rId14"/>
    <p:sldId id="293" r:id="rId15"/>
    <p:sldId id="294" r:id="rId16"/>
    <p:sldId id="296" r:id="rId17"/>
    <p:sldId id="297" r:id="rId18"/>
    <p:sldId id="298" r:id="rId19"/>
    <p:sldId id="266" r:id="rId20"/>
    <p:sldId id="265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8E74-D21B-4C68-AF37-ACC70DD783C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D8D3-F73F-4BE7-94C9-C1611B8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HZvALZiQAO4/maxresdefault.jpg" TargetMode="External"/><Relationship Id="rId13" Type="http://schemas.openxmlformats.org/officeDocument/2006/relationships/hyperlink" Target="https://i.ytimg.com/vi/Ar3NeP-IUEU/maxresdefault.jpg" TargetMode="External"/><Relationship Id="rId18" Type="http://schemas.openxmlformats.org/officeDocument/2006/relationships/hyperlink" Target="https://traveloo.ru/images/Moskva/Elki/08.jpg" TargetMode="External"/><Relationship Id="rId3" Type="http://schemas.openxmlformats.org/officeDocument/2006/relationships/hyperlink" Target="https://i.ytimg.com/vi/l94pQrNq2_Y/maxresdefault.jpg" TargetMode="External"/><Relationship Id="rId21" Type="http://schemas.openxmlformats.org/officeDocument/2006/relationships/hyperlink" Target="https://pic.rutube.ru/video/10/d0/10d018ace5981193b7472f49a536583a.jpg" TargetMode="External"/><Relationship Id="rId7" Type="http://schemas.openxmlformats.org/officeDocument/2006/relationships/hyperlink" Target="https://i.ytimg.com/vi/jYmm4l9AaTQ/maxresdefault.jpg" TargetMode="External"/><Relationship Id="rId12" Type="http://schemas.openxmlformats.org/officeDocument/2006/relationships/hyperlink" Target="https://i.ytimg.com/vi/VYZYSKKMVAo/maxresdefault.jpg" TargetMode="External"/><Relationship Id="rId17" Type="http://schemas.openxmlformats.org/officeDocument/2006/relationships/hyperlink" Target="https://i.ytimg.com/vi/V1DvvYvIhoo/maxresdefault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.mycdn.me/i?r=AzEPZsRbOZEKgBhR0XGMT1Rk43oGrwfcqLlgIU0lpsFF3qaKTM5SRkZCeTgDn6uOyic" TargetMode="External"/><Relationship Id="rId20" Type="http://schemas.openxmlformats.org/officeDocument/2006/relationships/hyperlink" Target="https://i.ytimg.com/vi/2-biHcrG1ms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1.filmpro.ru/c/428855.jpg" TargetMode="External"/><Relationship Id="rId11" Type="http://schemas.openxmlformats.org/officeDocument/2006/relationships/hyperlink" Target="https://i.ytimg.com/vi/HRUv22btyrg/maxresdefault.jpg" TargetMode="External"/><Relationship Id="rId5" Type="http://schemas.openxmlformats.org/officeDocument/2006/relationships/hyperlink" Target="https://i.ytimg.com/vi/WLrzXKzl14w/maxresdefault.jpg" TargetMode="External"/><Relationship Id="rId15" Type="http://schemas.openxmlformats.org/officeDocument/2006/relationships/hyperlink" Target="https://static.tildacdn.com/tild3630-3561-4537-b536-373064636161/banner.jpg" TargetMode="External"/><Relationship Id="rId10" Type="http://schemas.openxmlformats.org/officeDocument/2006/relationships/hyperlink" Target="https://pic.rutube.ru/video/46/e4/46e4a41cc35a3c77a940eb567819b3a9.jpg" TargetMode="External"/><Relationship Id="rId19" Type="http://schemas.openxmlformats.org/officeDocument/2006/relationships/hyperlink" Target="https://pic.rutube.ru/video/c2/c7/c2c77ff73fc1f8ca86b31143f6771efb.jpg" TargetMode="External"/><Relationship Id="rId4" Type="http://schemas.openxmlformats.org/officeDocument/2006/relationships/hyperlink" Target="https://i.ytimg.com/vi/OR8kBNSOWL4/maxresdefault.jpg" TargetMode="External"/><Relationship Id="rId9" Type="http://schemas.openxmlformats.org/officeDocument/2006/relationships/hyperlink" Target="https://www.film.ru/sites/default/files/movies/frames/8412150-873424.jpg" TargetMode="External"/><Relationship Id="rId14" Type="http://schemas.openxmlformats.org/officeDocument/2006/relationships/hyperlink" Target="https://i.ytimg.com/vi/fs6JaxqXWP0/maxresdefault.jpg" TargetMode="External"/><Relationship Id="rId22" Type="http://schemas.openxmlformats.org/officeDocument/2006/relationships/hyperlink" Target="https://b1.filmpro.ru/c/42885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depositphotos_58645331-stock-photo-abstract-star-sky-snowflakes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ДОМ\Desktop\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998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МБДОУ детский сад</a:t>
            </a:r>
            <a:br>
              <a:rPr lang="ru-RU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№ 33 «Светлячок»</a:t>
            </a:r>
            <a:br>
              <a:rPr lang="ru-RU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759" y="548680"/>
            <a:ext cx="8898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Авторская интерактивная игра</a:t>
            </a:r>
            <a:r>
              <a:rPr lang="ru-RU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8924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Автор: учитель-логопед Гречиха Л.Н.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6309320"/>
            <a:ext cx="191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Ст.Егорлыкская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5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187624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63589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580112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759633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5536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627784" y="5445224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427984" y="4941168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5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115616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63589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508104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7524328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6O6WGQ1eBt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067944" y="270892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717032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5220072" y="2924944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851920" y="37170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4932040" y="407707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7524328" y="2852936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ОШ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6228184" y="37890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АШ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5868144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7596336" y="3933056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УШ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7092280" y="4653136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ИШ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4028" y="5949280"/>
            <a:ext cx="5480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Назови слоги и увидишь какую крепость</a:t>
            </a:r>
          </a:p>
          <a:p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построил Кеша.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8412150-8734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490736" cy="576064"/>
          </a:xfrm>
          <a:prstGeom prst="rect">
            <a:avLst/>
          </a:prstGeom>
          <a:noFill/>
        </p:spPr>
      </p:pic>
      <p:pic>
        <p:nvPicPr>
          <p:cNvPr id="6" name="Рисунок 5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490736" cy="576064"/>
          </a:xfrm>
          <a:prstGeom prst="rect">
            <a:avLst/>
          </a:prstGeom>
          <a:noFill/>
        </p:spPr>
      </p:pic>
      <p:pic>
        <p:nvPicPr>
          <p:cNvPr id="7" name="Рисунок 6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021288"/>
            <a:ext cx="490736" cy="576064"/>
          </a:xfrm>
          <a:prstGeom prst="rect">
            <a:avLst/>
          </a:prstGeom>
          <a:noFill/>
        </p:spPr>
      </p:pic>
      <p:pic>
        <p:nvPicPr>
          <p:cNvPr id="8" name="Рисунок 7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81936"/>
            <a:ext cx="490736" cy="576064"/>
          </a:xfrm>
          <a:prstGeom prst="rect">
            <a:avLst/>
          </a:prstGeom>
          <a:noFill/>
        </p:spPr>
      </p:pic>
      <p:pic>
        <p:nvPicPr>
          <p:cNvPr id="9" name="Рисунок 8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490736" cy="576064"/>
          </a:xfrm>
          <a:prstGeom prst="rect">
            <a:avLst/>
          </a:prstGeom>
          <a:noFill/>
        </p:spPr>
      </p:pic>
      <p:pic>
        <p:nvPicPr>
          <p:cNvPr id="10" name="Рисунок 9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877272"/>
            <a:ext cx="490736" cy="576064"/>
          </a:xfrm>
          <a:prstGeom prst="rect">
            <a:avLst/>
          </a:prstGeom>
          <a:noFill/>
        </p:spPr>
      </p:pic>
      <p:pic>
        <p:nvPicPr>
          <p:cNvPr id="12" name="Рисунок 11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229200"/>
            <a:ext cx="490736" cy="576064"/>
          </a:xfrm>
          <a:prstGeom prst="rect">
            <a:avLst/>
          </a:prstGeom>
          <a:noFill/>
        </p:spPr>
      </p:pic>
      <p:pic>
        <p:nvPicPr>
          <p:cNvPr id="13" name="Рисунок 12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490736" cy="576064"/>
          </a:xfrm>
          <a:prstGeom prst="rect">
            <a:avLst/>
          </a:prstGeom>
          <a:noFill/>
        </p:spPr>
      </p:pic>
      <p:pic>
        <p:nvPicPr>
          <p:cNvPr id="14" name="Рисунок 13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490736" cy="576064"/>
          </a:xfrm>
          <a:prstGeom prst="rect">
            <a:avLst/>
          </a:prstGeom>
          <a:noFill/>
        </p:spPr>
      </p:pic>
      <p:pic>
        <p:nvPicPr>
          <p:cNvPr id="15" name="Рисунок 14" descr="C:\Users\ДОМ\Desktop\Shayba Vegum2_thm-1280x102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490736" cy="5760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131840" y="188640"/>
            <a:ext cx="59266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Посчитай сколько шайб забили Кеша и </a:t>
            </a: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Лисичка: одна шайба, две шайбы, ……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107 L 0.39062 -0.2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44097 -0.2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54341 -0.19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3171 L 0.54826 -0.315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3148 L 0.52118 -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419 L 0.62361 -0.17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5504 -0.2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6771 -0.30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428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2483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22483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95936" y="5877272"/>
            <a:ext cx="5208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Помоги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Мимимишкам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 сосчитать 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шишки на ёлочке: одна шишка, две шишки, три шишки, …..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428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2483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esktop\0_7a626_fc5ff0f5_orig - копия (2)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224834"/>
            <a:ext cx="542925" cy="6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35523" y="5934670"/>
            <a:ext cx="5208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Помоги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Мимимишкам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 повесить мишуру на ёлочку: я повешу синюю мишуру  наверх, я повешу красную мишуру … </a:t>
            </a:r>
          </a:p>
          <a:p>
            <a:endParaRPr lang="ru-RU" dirty="0"/>
          </a:p>
        </p:txBody>
      </p:sp>
      <p:pic>
        <p:nvPicPr>
          <p:cNvPr id="15" name="Рисунок 14" descr="C:\Users\ДОМ\Desktop\garland-004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229200"/>
            <a:ext cx="295232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ДОМ\Desktop\mishura_11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736304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ДОМ\Desktop\garland-002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2088232" cy="7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3733 -0.4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28351 -0.1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972 L -0.31094 0.1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c2c77ff73fc1f8ca86b31143f6771ef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ДОМ\Desktop\chess-clip-art-1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esktop\chocolate_bar-0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864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esktop\e3b0d8a27dbaa96f20b3892e8211674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509120"/>
            <a:ext cx="88669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pogremushka-volchok-art-11022-rossiy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324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bowler-hat-clip-art-31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8271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Назови подарки, которые приготовили </a:t>
            </a: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Мимимишки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друг другу.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1497784437_screenshot_2017-06-18-11-22-32-377_com.imult.bebebears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Помоги Кеше найти и назвать картинки в названии которых есть звук [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] </a:t>
            </a:r>
            <a:endParaRPr lang="ru-RU" dirty="0"/>
          </a:p>
        </p:txBody>
      </p:sp>
      <p:pic>
        <p:nvPicPr>
          <p:cNvPr id="4" name="Рисунок 3" descr="C:\Users\ДОМ\Desktop\huba_detskaya-transp-768x817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68048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esktop\kot-rastr-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60432" y="1412776"/>
            <a:ext cx="482600" cy="6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Desktop\hello_html_m4464dd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5549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ОМ\Desktop\ce2afe53455b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ОМ\Desktop\74-747378_pacifier-i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340216" cy="4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Desktop\pencil-2844148_128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6761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ОМ\Desktop\car-wheel-clip-art-26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724481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ОМ\Desktop\kcKnzpjgi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404664"/>
            <a:ext cx="50833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esktop\hello_html_m4bdaee02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84892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ДОМ\Desktop\mod_article3594490_9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635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ДОМ\Desktop\0d8d78298ffb0c1882e2d34446e533b0.pn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437112"/>
            <a:ext cx="177154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depositphotos_58645331-stock-photo-abstract-star-sky-snowflakes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3573016"/>
            <a:ext cx="6804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Ша-ша-ша - наша шуба хороша.</a:t>
            </a:r>
            <a:b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</a:rPr>
              <a:t>Шо-шо-шо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 - в нашей шубе хорошо.</a:t>
            </a:r>
            <a:b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</a:rPr>
              <a:t>Шу-шу-шу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 - нашу шубу я ношу.</a:t>
            </a:r>
            <a:b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</a:rPr>
              <a:t>Ши-ши-ши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 - в нашей шубе попляши.</a:t>
            </a:r>
            <a:b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</a:rPr>
              <a:t>Ши-ши-ши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 - шейте шубы от души.</a:t>
            </a:r>
            <a:b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ДОМ\Desktop\c937010804ffd5fbd6b8801011b2c39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955760" cy="35136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84609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Проговори </a:t>
            </a:r>
            <a:r>
              <a:rPr lang="ru-RU" sz="4000" b="1" dirty="0" err="1">
                <a:solidFill>
                  <a:srgbClr val="0070C0"/>
                </a:solidFill>
                <a:latin typeface="Comic Sans MS" pitchFamily="66" charset="0"/>
              </a:rPr>
              <a:t>чистоговорки</a:t>
            </a:r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 вместе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 с Лисичкой!</a:t>
            </a:r>
            <a:endParaRPr lang="ru-RU" sz="4000" dirty="0"/>
          </a:p>
        </p:txBody>
      </p:sp>
      <p:pic>
        <p:nvPicPr>
          <p:cNvPr id="5123" name="Picture 3" descr="C:\Users\ДОМ\Desktop\huba_detskaya-transp-768x81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773" y="908720"/>
            <a:ext cx="2642227" cy="2810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depositphotos_58645331-stock-photo-abstract-star-sky-snowflakes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Уважаемые родители, предлагаю Вам  вместе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с детьми  поиграть  в игру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« </a:t>
            </a: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Мимимишки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. Новогодний переполох».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Эта игра может быть использована на этапе автоматизации  звука [</a:t>
            </a:r>
            <a:r>
              <a:rPr lang="ru-RU" sz="2200" b="1" dirty="0" err="1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] в </a:t>
            </a:r>
            <a:r>
              <a:rPr lang="ru-RU" sz="2200" b="1" dirty="0" err="1">
                <a:solidFill>
                  <a:srgbClr val="0070C0"/>
                </a:solidFill>
                <a:latin typeface="Comic Sans MS" pitchFamily="66" charset="0"/>
              </a:rPr>
              <a:t>слогах,словах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, предложениях, </a:t>
            </a:r>
            <a:r>
              <a:rPr lang="ru-RU" sz="2200" b="1" dirty="0" err="1">
                <a:solidFill>
                  <a:srgbClr val="0070C0"/>
                </a:solidFill>
                <a:latin typeface="Comic Sans MS" pitchFamily="66" charset="0"/>
              </a:rPr>
              <a:t>чистоговорках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ru-RU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Правила игры: </a:t>
            </a:r>
          </a:p>
          <a:p>
            <a:pPr algn="ctr"/>
            <a:endParaRPr lang="ru-RU" sz="22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Предложите ребенку  поиграть вместе с героями мультфильма . На каждом слайде написано новое задание. </a:t>
            </a: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(Для этого взрослый щелкает левой кнопкой мышки и картинка появляется на экране или  исчезает с экрана).</a:t>
            </a:r>
          </a:p>
          <a:p>
            <a:r>
              <a:rPr lang="ru-RU" sz="2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805264"/>
            <a:ext cx="394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Желаю успехов!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depositphotos_58645331-stock-photo-abstract-star-sky-snowflakes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depositphotos_58645331-stock-photo-abstract-star-sky-snowflakes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677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https://i.ytimg.com/vi/l94pQrNq2_Y/maxresdefault.jpg</a:t>
            </a:r>
            <a:endParaRPr lang="ru-RU" dirty="0"/>
          </a:p>
          <a:p>
            <a:r>
              <a:rPr lang="en-US" dirty="0">
                <a:hlinkClick r:id="rId4"/>
              </a:rPr>
              <a:t>https://i.ytimg.com/vi/OR8kBNSOWL4/maxresdefault.jpg</a:t>
            </a:r>
            <a:endParaRPr lang="ru-RU" dirty="0"/>
          </a:p>
          <a:p>
            <a:r>
              <a:rPr lang="en-US" dirty="0">
                <a:hlinkClick r:id="rId5"/>
              </a:rPr>
              <a:t>https://i.ytimg.com/vi/WLrzXKzl14w/maxresdefault.jpg</a:t>
            </a:r>
            <a:r>
              <a:rPr lang="ru-RU" dirty="0"/>
              <a:t>  </a:t>
            </a:r>
          </a:p>
          <a:p>
            <a:r>
              <a:rPr lang="ru-RU" dirty="0"/>
              <a:t> </a:t>
            </a:r>
            <a:r>
              <a:rPr lang="en-US" dirty="0">
                <a:hlinkClick r:id="rId6"/>
              </a:rPr>
              <a:t>https://b1.filmpro.ru/c/428855.jpg</a:t>
            </a:r>
            <a:r>
              <a:rPr lang="ru-RU" dirty="0"/>
              <a:t> </a:t>
            </a:r>
            <a:r>
              <a:rPr lang="en-US" dirty="0">
                <a:hlinkClick r:id="rId7"/>
              </a:rPr>
              <a:t>https://i.ytimg.com/vi/jYmm4l9AaTQ/maxresdefault.jpg</a:t>
            </a:r>
            <a:r>
              <a:rPr lang="ru-RU" dirty="0"/>
              <a:t> </a:t>
            </a:r>
            <a:r>
              <a:rPr lang="en-US" dirty="0">
                <a:hlinkClick r:id="rId8"/>
              </a:rPr>
              <a:t>https://i.ytimg.com/vi/HZvALZiQAO4/maxresdefault.jpg</a:t>
            </a:r>
            <a:r>
              <a:rPr lang="ru-RU" dirty="0"/>
              <a:t> </a:t>
            </a:r>
            <a:r>
              <a:rPr lang="en-US" dirty="0">
                <a:hlinkClick r:id="rId9"/>
              </a:rPr>
              <a:t>https://www.film.ru/sites/default/files/movies/frames/8412150-873424.jpg</a:t>
            </a:r>
            <a:r>
              <a:rPr lang="ru-RU" dirty="0"/>
              <a:t> </a:t>
            </a:r>
            <a:r>
              <a:rPr lang="en-US" dirty="0">
                <a:hlinkClick r:id="rId10"/>
              </a:rPr>
              <a:t>https://pic.rutube.ru/video/46/e4/46e4a41cc35a3c77a940eb567819b3a9.jpg</a:t>
            </a:r>
            <a:r>
              <a:rPr lang="ru-RU" dirty="0"/>
              <a:t> </a:t>
            </a:r>
            <a:r>
              <a:rPr lang="en-US" dirty="0">
                <a:hlinkClick r:id="rId11"/>
              </a:rPr>
              <a:t>https://i.ytimg.com/vi/HRUv22btyrg/maxresdefault.jpg</a:t>
            </a:r>
            <a:r>
              <a:rPr lang="ru-RU" dirty="0"/>
              <a:t>    </a:t>
            </a:r>
            <a:r>
              <a:rPr lang="en-US" dirty="0">
                <a:hlinkClick r:id="rId12"/>
              </a:rPr>
              <a:t>https://i.ytimg.com/vi/VYZYSKKMVAo/maxresdefault.jpg</a:t>
            </a:r>
            <a:r>
              <a:rPr lang="ru-RU" dirty="0"/>
              <a:t>  </a:t>
            </a:r>
          </a:p>
          <a:p>
            <a:r>
              <a:rPr lang="en-US" dirty="0">
                <a:hlinkClick r:id="rId13"/>
              </a:rPr>
              <a:t>https://i.ytimg.com/vi/Ar3NeP-IUEU/maxresdefault.jpg</a:t>
            </a:r>
            <a:r>
              <a:rPr lang="ru-RU" dirty="0"/>
              <a:t> </a:t>
            </a:r>
            <a:r>
              <a:rPr lang="en-US" dirty="0">
                <a:hlinkClick r:id="rId14"/>
              </a:rPr>
              <a:t>https://i.ytimg.com/vi/fs6JaxqXWP0/maxresdefault.jpg</a:t>
            </a:r>
            <a:r>
              <a:rPr lang="ru-RU" dirty="0"/>
              <a:t> </a:t>
            </a:r>
            <a:r>
              <a:rPr lang="en-US" dirty="0">
                <a:hlinkClick r:id="rId15"/>
              </a:rPr>
              <a:t>https://static.tildacdn.com/tild3630-3561-4537-b536-373064636161/banner.jpg</a:t>
            </a:r>
            <a:r>
              <a:rPr lang="ru-RU" dirty="0"/>
              <a:t> </a:t>
            </a:r>
            <a:r>
              <a:rPr lang="en-US" dirty="0">
                <a:hlinkClick r:id="rId16"/>
              </a:rPr>
              <a:t>http://i.mycdn.me/i?r=AzEPZsRbOZEKgBhR0XGMT1Rk43oGrwfcqLlgIU0lpsFF3qaKTM5SRkZCeTgDn6uOyic</a:t>
            </a:r>
            <a:r>
              <a:rPr lang="ru-RU" dirty="0"/>
              <a:t>  </a:t>
            </a:r>
          </a:p>
          <a:p>
            <a:r>
              <a:rPr lang="en-US" dirty="0">
                <a:hlinkClick r:id="rId17"/>
              </a:rPr>
              <a:t>https://i.ytimg.com/vi/V1DvvYvIhoo/maxresdefault.jpg</a:t>
            </a:r>
            <a:r>
              <a:rPr lang="ru-RU" dirty="0"/>
              <a:t> </a:t>
            </a:r>
            <a:r>
              <a:rPr lang="en-US" dirty="0">
                <a:hlinkClick r:id="rId18"/>
              </a:rPr>
              <a:t>https://traveloo.ru/images/Moskva/Elki/08.jpg</a:t>
            </a:r>
            <a:r>
              <a:rPr lang="ru-RU" dirty="0"/>
              <a:t> </a:t>
            </a:r>
            <a:r>
              <a:rPr lang="en-US" dirty="0">
                <a:hlinkClick r:id="rId19"/>
              </a:rPr>
              <a:t>https://pic.rutube.ru/video/c2/c7/c2c77ff73fc1f8ca86b31143f6771efb.jpg</a:t>
            </a:r>
            <a:r>
              <a:rPr lang="ru-RU" dirty="0"/>
              <a:t> </a:t>
            </a:r>
            <a:r>
              <a:rPr lang="en-US" dirty="0">
                <a:hlinkClick r:id="rId20"/>
              </a:rPr>
              <a:t>https://i.ytimg.com/vi/2-biHcrG1ms/maxresdefault.jpg</a:t>
            </a:r>
            <a:r>
              <a:rPr lang="ru-RU" dirty="0"/>
              <a:t> </a:t>
            </a:r>
            <a:r>
              <a:rPr lang="en-US" dirty="0">
                <a:hlinkClick r:id="rId21"/>
              </a:rPr>
              <a:t>https://pic.rutube.ru/video/10/d0/10d018ace5981193b7472f49a536583a.jpg</a:t>
            </a:r>
            <a:r>
              <a:rPr lang="ru-RU" dirty="0"/>
              <a:t> </a:t>
            </a:r>
            <a:r>
              <a:rPr lang="en-US" dirty="0">
                <a:hlinkClick r:id="rId22"/>
              </a:rPr>
              <a:t>https://b1.filmpro.ru/c/428852.jpg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Цыпа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и Лисичка катаются на коньках. Скажи как скользят коньки. 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Произнеси длительно звук [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]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165304"/>
            <a:ext cx="9166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Ш Ш Ш Ш Ш Ш Ш Ш Ш Ш Ш Ш Ш ШШШШШШШШШШШШ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8083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0131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Цыпа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и Лисичка скатываются с горки. Скажи как скрипит снег. 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Произнеси длительно звук [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] </a:t>
            </a:r>
          </a:p>
          <a:p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Ш Ш Ш Ш Ш Ш Ш Ш Ш Ш Ш Ш Ш ШШШШШШШШШШШ</a:t>
            </a:r>
            <a:endParaRPr lang="ru-RU" sz="2400" dirty="0"/>
          </a:p>
          <a:p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427984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699792" y="5445224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95536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Помоги </a:t>
            </a: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Цыпе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 накатать снежков. Называй слоги, </a:t>
            </a: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правильно произноси звук  [</a:t>
            </a: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ш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] 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5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759633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115616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707904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5580112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5536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627784" y="5445224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427984" y="4941168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5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115616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63589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580112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7596336" y="558924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Desktop\maxresdefault (3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229200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М\Downloads\5a1c69dd0d2d76.95303971151181154905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390650" cy="13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3528" y="5517232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2699792" y="5445224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4427984" y="4869160"/>
            <a:ext cx="1002804" cy="945282"/>
          </a:xfrm>
          <a:prstGeom prst="ellipse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ШУ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654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Роман Школа</cp:lastModifiedBy>
  <cp:revision>40</cp:revision>
  <dcterms:created xsi:type="dcterms:W3CDTF">2020-12-10T10:20:50Z</dcterms:created>
  <dcterms:modified xsi:type="dcterms:W3CDTF">2021-01-12T17:14:05Z</dcterms:modified>
</cp:coreProperties>
</file>