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81" r:id="rId3"/>
    <p:sldId id="269" r:id="rId4"/>
    <p:sldId id="278" r:id="rId5"/>
    <p:sldId id="277" r:id="rId6"/>
    <p:sldId id="276" r:id="rId7"/>
    <p:sldId id="275" r:id="rId8"/>
    <p:sldId id="27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CD2D-9767-4C2C-8831-6FD880DFBBF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9231-B4DA-459A-AE40-4EE76DC2E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e5/67/a9/e567a9439d6b73b9c61c24084e69d698.png" TargetMode="External"/><Relationship Id="rId13" Type="http://schemas.openxmlformats.org/officeDocument/2006/relationships/hyperlink" Target="https://img2.pngio.com/green-backpack-png-clipart-gallery-yopriceville-high-quality-green-backpack-png-6728_8000.png" TargetMode="External"/><Relationship Id="rId3" Type="http://schemas.openxmlformats.org/officeDocument/2006/relationships/hyperlink" Target="https://i.pinimg.com/originals/54/6c/51/546c51babda04a6399b6969bb063a275.png" TargetMode="External"/><Relationship Id="rId7" Type="http://schemas.openxmlformats.org/officeDocument/2006/relationships/hyperlink" Target="https://webstockreview.net/images/fence-clipart-castle-10.png" TargetMode="External"/><Relationship Id="rId12" Type="http://schemas.openxmlformats.org/officeDocument/2006/relationships/hyperlink" Target="https://clipart-best.com/img/backpack/backpack-clip-art-44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verokongroup.ru/data/images/orig.png" TargetMode="External"/><Relationship Id="rId11" Type="http://schemas.openxmlformats.org/officeDocument/2006/relationships/hyperlink" Target="https://cdn141.picsart.com/277135619034211.png" TargetMode="External"/><Relationship Id="rId5" Type="http://schemas.openxmlformats.org/officeDocument/2006/relationships/hyperlink" Target="https://clipart-best.com/img/starfish/starfish-clip-art-29.png" TargetMode="External"/><Relationship Id="rId15" Type="http://schemas.openxmlformats.org/officeDocument/2006/relationships/hyperlink" Target="https://f.vividscreen.info/soft/9611a4e93f479d1d31e3c9a37a0ea07b/Winter-Illustration-1920x1408.jpg" TargetMode="External"/><Relationship Id="rId10" Type="http://schemas.openxmlformats.org/officeDocument/2006/relationships/hyperlink" Target="https://i.pinimg.com/originals/da/fd/8d/dafd8d3de80d28ac06e458e1086c105c.png" TargetMode="External"/><Relationship Id="rId4" Type="http://schemas.openxmlformats.org/officeDocument/2006/relationships/hyperlink" Target="https://i.pinimg.com/originals/d5/6b/b2/d56bb22190990cfdfc56ffe600a852fb.png" TargetMode="External"/><Relationship Id="rId9" Type="http://schemas.openxmlformats.org/officeDocument/2006/relationships/hyperlink" Target="https://img2.pngio.com/vase-cartoon-png-png-image-vase-cartoon-png-420_613.png" TargetMode="External"/><Relationship Id="rId14" Type="http://schemas.openxmlformats.org/officeDocument/2006/relationships/hyperlink" Target="https://pixelbrush.ru/uploads/posts/2013-05/1369063229_1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0" name="Picture 2" descr="C:\Users\ДОМ\Desktop\s120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6158329" cy="3032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9872" y="116632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  <a:t>МБДОУ детский сад</a:t>
            </a:r>
            <a:b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  <a:t>№ 33 «Светлячок»</a:t>
            </a:r>
            <a:b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9280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Автор: учитель-логопед Гречиха Л.Н.</a:t>
            </a:r>
            <a:b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381328"/>
            <a:ext cx="1917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Ст.Егорлыкская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8072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Авторская интерактивная игра</a:t>
            </a:r>
          </a:p>
          <a:p>
            <a:pPr algn="ctr"/>
            <a:r>
              <a:rPr lang="ru-RU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«Щенячий патруль спешит на помощь»</a:t>
            </a:r>
            <a:endParaRPr lang="ru-RU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Уважаемые родители, предлагаю Вам  вместе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с детьми  поиграть  в игру </a:t>
            </a:r>
          </a:p>
          <a:p>
            <a:pPr algn="ctr"/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«Щенячий патруль спешит на помощь»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Эта игра может быть использована на этапе автоматизации  звука [</a:t>
            </a:r>
            <a:r>
              <a:rPr lang="ru-RU" sz="2200" b="1" dirty="0" err="1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] изолированно, в  слогах, словах, предложениях, </a:t>
            </a:r>
            <a:r>
              <a:rPr lang="ru-RU" sz="2200" b="1" dirty="0" err="1">
                <a:solidFill>
                  <a:srgbClr val="0070C0"/>
                </a:solidFill>
                <a:latin typeface="Comic Sans MS" pitchFamily="66" charset="0"/>
              </a:rPr>
              <a:t>чистоговорках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Правила игры: </a:t>
            </a:r>
          </a:p>
          <a:p>
            <a:pPr algn="ctr"/>
            <a:endParaRPr lang="ru-RU" sz="22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Предложите ребенку  поиграть вместе с героями мультфильма . На каждом слайде написано новое задание. </a:t>
            </a:r>
          </a:p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(Для этого взрослый щелкает левой кнопкой мышки и картинка появляется на экране или  исчезает с экрана).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Желаю успехов!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ДОМ\Desktop\насекомые_DoV (17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486471" cy="1159447"/>
          </a:xfrm>
          <a:prstGeom prst="rect">
            <a:avLst/>
          </a:prstGeom>
          <a:noFill/>
        </p:spPr>
      </p:pic>
      <p:cxnSp>
        <p:nvCxnSpPr>
          <p:cNvPr id="7" name="Скругленная соединительная линия 6"/>
          <p:cNvCxnSpPr/>
          <p:nvPr/>
        </p:nvCxnSpPr>
        <p:spPr>
          <a:xfrm>
            <a:off x="2339752" y="2636912"/>
            <a:ext cx="4896544" cy="316835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ДОМ\Desktop\насекомые_DoV (17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486471" cy="1159447"/>
          </a:xfrm>
          <a:prstGeom prst="rect">
            <a:avLst/>
          </a:prstGeom>
          <a:noFill/>
        </p:spPr>
      </p:pic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2843808" y="1196752"/>
            <a:ext cx="4824536" cy="86409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ДОМ\Desktop\насекомые_DoV (17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1486471" cy="1159447"/>
          </a:xfrm>
          <a:prstGeom prst="rect">
            <a:avLst/>
          </a:prstGeom>
          <a:noFill/>
        </p:spPr>
      </p:pic>
      <p:cxnSp>
        <p:nvCxnSpPr>
          <p:cNvPr id="26" name="Соединительная линия уступом 25"/>
          <p:cNvCxnSpPr/>
          <p:nvPr/>
        </p:nvCxnSpPr>
        <p:spPr>
          <a:xfrm rot="5400000">
            <a:off x="143508" y="3465004"/>
            <a:ext cx="3168352" cy="64807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059832" y="148478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 З З З З З 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692696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 З З З З З 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2564904"/>
            <a:ext cx="553998" cy="2808312"/>
          </a:xfrm>
          <a:prstGeom prst="rect">
            <a:avLst/>
          </a:prstGeom>
        </p:spPr>
        <p:txBody>
          <a:bodyPr vert="vert" wrap="square" anchor="b">
            <a:spAutoFit/>
          </a:bodyPr>
          <a:lstStyle/>
          <a:p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 З З З    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56388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3243" y="3789040"/>
            <a:ext cx="553998" cy="2395849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 З З З З З    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 rot="1054138">
            <a:off x="2627245" y="2442276"/>
            <a:ext cx="241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 З З З З    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 rot="3093973">
            <a:off x="3805936" y="3347481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 З З З З   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 rot="2240018">
            <a:off x="4693730" y="4864397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 З З З З З З З   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99592" y="6381328"/>
            <a:ext cx="7520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Помоги Гонщику догнать мух. Правильно произноси звук [З]  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812360" y="623731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8" name="Picture 2" descr="C:\Users\ДОМ\Desktop\6ef12eb1c36e8ec641d0ccce452e374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243408"/>
            <a:ext cx="2448272" cy="293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5" name="Picture 3" descr="C:\Users\ДОМ\Desktop\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ДОМ\Desktop\29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411760" cy="2099437"/>
          </a:xfrm>
          <a:prstGeom prst="rect">
            <a:avLst/>
          </a:prstGeom>
          <a:noFill/>
        </p:spPr>
      </p:pic>
      <p:pic>
        <p:nvPicPr>
          <p:cNvPr id="57346" name="Picture 2" descr="C:\Users\ДОМ\Desktop\starfish-clip-art-2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1515957" cy="1368152"/>
          </a:xfrm>
          <a:prstGeom prst="rect">
            <a:avLst/>
          </a:prstGeom>
          <a:noFill/>
        </p:spPr>
      </p:pic>
      <p:pic>
        <p:nvPicPr>
          <p:cNvPr id="57347" name="Picture 3" descr="C:\Users\ДОМ\Desktop\d56bb22190990cfdfc56ffe600a852f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1584176" cy="1614661"/>
          </a:xfrm>
          <a:prstGeom prst="rect">
            <a:avLst/>
          </a:prstGeom>
          <a:noFill/>
        </p:spPr>
      </p:pic>
      <p:pic>
        <p:nvPicPr>
          <p:cNvPr id="57348" name="Picture 4" descr="C:\Users\ДОМ\Desktop\546c51babda04a6399b6969bb063a27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1728192" cy="1728192"/>
          </a:xfrm>
          <a:prstGeom prst="rect">
            <a:avLst/>
          </a:prstGeom>
          <a:noFill/>
        </p:spPr>
      </p:pic>
      <p:pic>
        <p:nvPicPr>
          <p:cNvPr id="8" name="Picture 2" descr="C:\Users\ДОМ\Desktop\starfish-clip-art-2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378054"/>
            <a:ext cx="1492619" cy="1347090"/>
          </a:xfrm>
          <a:prstGeom prst="rect">
            <a:avLst/>
          </a:prstGeom>
          <a:noFill/>
        </p:spPr>
      </p:pic>
      <p:pic>
        <p:nvPicPr>
          <p:cNvPr id="9" name="Picture 2" descr="C:\Users\ДОМ\Desktop\starfish-clip-art-2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140968"/>
            <a:ext cx="1636635" cy="1477064"/>
          </a:xfrm>
          <a:prstGeom prst="rect">
            <a:avLst/>
          </a:prstGeom>
          <a:noFill/>
        </p:spPr>
      </p:pic>
      <p:pic>
        <p:nvPicPr>
          <p:cNvPr id="10" name="Picture 2" descr="C:\Users\ДОМ\Desktop\starfish-clip-art-29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257283"/>
            <a:ext cx="1564627" cy="1412077"/>
          </a:xfrm>
          <a:prstGeom prst="rect">
            <a:avLst/>
          </a:prstGeom>
          <a:noFill/>
        </p:spPr>
      </p:pic>
      <p:pic>
        <p:nvPicPr>
          <p:cNvPr id="11" name="Picture 4" descr="C:\Users\ДОМ\Desktop\546c51babda04a6399b6969bb063a27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013176"/>
            <a:ext cx="1656184" cy="1656184"/>
          </a:xfrm>
          <a:prstGeom prst="rect">
            <a:avLst/>
          </a:prstGeom>
          <a:noFill/>
        </p:spPr>
      </p:pic>
      <p:pic>
        <p:nvPicPr>
          <p:cNvPr id="12" name="Picture 3" descr="C:\Users\ДОМ\Desktop\d56bb22190990cfdfc56ffe600a852fb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490416" cy="15190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07904" y="3645024"/>
            <a:ext cx="676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ЗА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3501008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ЗО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5589240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ЗУ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517232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ЗЫ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5013176"/>
            <a:ext cx="819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АЗ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5589240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ОЗ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4149080"/>
            <a:ext cx="73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УЗ</a:t>
            </a:r>
            <a:r>
              <a:rPr lang="ru-RU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96336" y="5445224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ЫЗ</a:t>
            </a:r>
            <a:r>
              <a:rPr lang="ru-RU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Помоги </a:t>
            </a:r>
            <a:r>
              <a:rPr lang="ru-RU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Зуму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вернуть звезды в море. Правильно произнеси слоги, чётко проговаривай  звук [З]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ДОМ\Desktop\backpack-clip-art-4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786662" cy="3384376"/>
          </a:xfrm>
          <a:prstGeom prst="rect">
            <a:avLst/>
          </a:prstGeom>
          <a:noFill/>
        </p:spPr>
      </p:pic>
      <p:pic>
        <p:nvPicPr>
          <p:cNvPr id="1027" name="Picture 3" descr="C:\Users\ДОМ\Desktop\green-backpack-png-clipart-gallery-yopriceville-high-quality-green-backpack-png-6728_80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3193963" cy="33697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3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Помоги </a:t>
            </a:r>
            <a:r>
              <a:rPr lang="ru-RU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Рокки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разложить предметы в рюкзаки: в синий – предметы в 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названиях  которых есть звук [С], в зелёный - предметы в названиях   которых есть звук [З] </a:t>
            </a:r>
            <a:endParaRPr lang="ru-RU" dirty="0"/>
          </a:p>
        </p:txBody>
      </p:sp>
      <p:pic>
        <p:nvPicPr>
          <p:cNvPr id="7" name="Рисунок 6" descr="C:\Users\ДОМ\Desktop\0b1dca1e2236e8f94575b7c884e15794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20162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\Desktop\iStock-16572454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1481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ДОМ\Desktop\dafd8d3de80d28ac06e458e1086c105c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402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esktop\rubber-boots-639248_1280-1024x1024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1171575" cy="1209675"/>
          </a:xfrm>
          <a:prstGeom prst="rect">
            <a:avLst/>
          </a:prstGeom>
          <a:noFill/>
        </p:spPr>
      </p:pic>
      <p:pic>
        <p:nvPicPr>
          <p:cNvPr id="11" name="Рисунок 10" descr="C:\Users\ДОМ\Desktop\277135619034211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781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\Desktop\top-scooter-free-clipart-image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1247775" cy="933450"/>
          </a:xfrm>
          <a:prstGeom prst="rect">
            <a:avLst/>
          </a:prstGeom>
          <a:noFill/>
        </p:spPr>
      </p:pic>
      <p:pic>
        <p:nvPicPr>
          <p:cNvPr id="13" name="Рисунок 12" descr="C:\Users\ДОМ\Desktop\e567a9439d6b73b9c61c24084e69d698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6830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ДОМ\Desktop\s1200 (2)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942975" cy="98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ДОМ\Desktop\umbrella-clip-art-34.pn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6667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ДОМ\Desktop\vase-cartoon-png-png-image-vase-cartoon-png-420_613.pn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664777" cy="9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ДОМ\Desktop\bd_its_a_girl_thing_bkzebs.pn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757858" cy="933450"/>
          </a:xfrm>
          <a:prstGeom prst="rect">
            <a:avLst/>
          </a:prstGeom>
          <a:noFill/>
        </p:spPr>
      </p:pic>
      <p:pic>
        <p:nvPicPr>
          <p:cNvPr id="18" name="Рисунок 17" descr="C:\Users\ДОМ\Desktop\1133508.png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1085429" cy="762000"/>
          </a:xfrm>
          <a:prstGeom prst="rect">
            <a:avLst/>
          </a:prstGeom>
          <a:noFill/>
        </p:spPr>
      </p:pic>
      <p:pic>
        <p:nvPicPr>
          <p:cNvPr id="19" name="Рисунок 18" descr="C:\Users\ДОМ\Desktop\594-500x500.png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576064" cy="109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61823 0.6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3565 L -0.01684 0.62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-0.01921 L 0.45348 0.6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699 L -0.39115 0.598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6088 L -0.33507 0.5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2963 L 0.77153 0.48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0.00555 L -0.0257 0.3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46667 0.341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4513 L -0.21684 0.298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169 L -0.51181 0.270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1369063229_1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ДОМ\Desktop\s1200 (1)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969639"/>
            <a:ext cx="2171700" cy="288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877272"/>
            <a:ext cx="6415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Помоги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Скай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сосчитать звёзды на небе:</a:t>
            </a:r>
          </a:p>
          <a:p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одна звезда, две звезды,….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04" y="3028950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ДОМ\Desktop\ori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837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ДОМ\Desktop\Winter-Illustration-1920x1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3129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Помоги Эверест раскопать сугроб. Отгадай загадку: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 кирпичиков дворец.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 дворце том кто жилец?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Для принцесс и их служанок 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Строят дом с названьем …</a:t>
            </a:r>
            <a:endParaRPr lang="ru-RU" dirty="0"/>
          </a:p>
        </p:txBody>
      </p:sp>
      <p:pic>
        <p:nvPicPr>
          <p:cNvPr id="6" name="Picture 2" descr="C:\Users\ДОМ\Desktop\fence-clipart-castle-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006" y="1844824"/>
            <a:ext cx="3962247" cy="4813664"/>
          </a:xfrm>
          <a:prstGeom prst="rect">
            <a:avLst/>
          </a:prstGeom>
          <a:noFill/>
        </p:spPr>
      </p:pic>
      <p:pic>
        <p:nvPicPr>
          <p:cNvPr id="12" name="Рисунок 11" descr="C:\Users\ДОМ\Desktop\344-3447440_winter-snowy-mountain-transparent-png-clip-art-imag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192688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ДОМ\Desktop\_-3-min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92" r="33668"/>
          <a:stretch>
            <a:fillRect/>
          </a:stretch>
        </p:blipFill>
        <p:spPr bwMode="auto">
          <a:xfrm>
            <a:off x="6516216" y="3933056"/>
            <a:ext cx="2232248" cy="26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429000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За-за-за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- уходи домой коза.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Зу-зу-зу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- моем зайку мы в тазу.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Зы-зы-зы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- забыла зонт у Лизы.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Зы-зы-зы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- от мороза вянут розы.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За-за-за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- закрывай скорей глаза.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Зы-зы-зы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- мы уселись на возы.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За-за-за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- звезду заметила коза.</a:t>
            </a:r>
          </a:p>
        </p:txBody>
      </p:sp>
      <p:pic>
        <p:nvPicPr>
          <p:cNvPr id="4098" name="Picture 2" descr="C:\Users\ДОМ\Desktop\pawpatrol-rubb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30243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727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Проговори 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чистоговорки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с Крепышом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https://i.pinimg.com/originals/54/6c/51/546c51babda04a6399b6969bb063a275.png</a:t>
            </a:r>
            <a:endParaRPr lang="ru-RU" dirty="0"/>
          </a:p>
          <a:p>
            <a:r>
              <a:rPr lang="en-US" dirty="0">
                <a:hlinkClick r:id="rId4"/>
              </a:rPr>
              <a:t>https://i.pinimg.com/originals/d5/6b/b2/d56bb22190990cfdfc56ffe600a852fb.png</a:t>
            </a:r>
            <a:r>
              <a:rPr lang="ru-RU" dirty="0"/>
              <a:t>  </a:t>
            </a:r>
            <a:r>
              <a:rPr lang="en-US" dirty="0">
                <a:hlinkClick r:id="rId5"/>
              </a:rPr>
              <a:t>https://clipart-best.com/img/starfish/starfish-clip-art-29.png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https://dverokongroup.ru/data/images/orig.png</a:t>
            </a:r>
            <a:endParaRPr lang="ru-RU" dirty="0"/>
          </a:p>
          <a:p>
            <a:r>
              <a:rPr lang="ru-RU" dirty="0"/>
              <a:t> </a:t>
            </a:r>
            <a:r>
              <a:rPr lang="en-US" dirty="0">
                <a:hlinkClick r:id="rId7"/>
              </a:rPr>
              <a:t>https://webstockreview.net/images/fence-clipart-castle-10.png</a:t>
            </a:r>
            <a:r>
              <a:rPr lang="ru-RU" dirty="0"/>
              <a:t> </a:t>
            </a:r>
            <a:r>
              <a:rPr lang="en-US" dirty="0">
                <a:hlinkClick r:id="rId8"/>
              </a:rPr>
              <a:t>https://i.pinimg.com/originals/e5/67/a9/e567a9439d6b73b9c61c24084e69d698.png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https://img2.pngio.com/vase-cartoon-png-png-image-vase-cartoon-png-420_613.png</a:t>
            </a:r>
            <a:r>
              <a:rPr lang="en-US" dirty="0"/>
              <a:t> </a:t>
            </a:r>
            <a:r>
              <a:rPr lang="en-US" dirty="0">
                <a:hlinkClick r:id="rId10"/>
              </a:rPr>
              <a:t>https://i.pinimg.com/originals/da/fd/8d/dafd8d3de80d28ac06e458e1086c105c.png</a:t>
            </a:r>
            <a:r>
              <a:rPr lang="ru-RU" dirty="0"/>
              <a:t> </a:t>
            </a:r>
            <a:r>
              <a:rPr lang="en-US" dirty="0">
                <a:hlinkClick r:id="rId11"/>
              </a:rPr>
              <a:t>https://cdn141.picsart.com/277135619034211.png</a:t>
            </a:r>
            <a:r>
              <a:rPr lang="ru-RU" dirty="0"/>
              <a:t> </a:t>
            </a:r>
          </a:p>
          <a:p>
            <a:r>
              <a:rPr lang="en-US" dirty="0">
                <a:hlinkClick r:id="rId12"/>
              </a:rPr>
              <a:t>https://clipart-best.com/img/backpack/backpack-clip-art-44.png</a:t>
            </a:r>
            <a:r>
              <a:rPr lang="ru-RU" dirty="0"/>
              <a:t> </a:t>
            </a:r>
            <a:r>
              <a:rPr lang="en-US" dirty="0">
                <a:hlinkClick r:id="rId13"/>
              </a:rPr>
              <a:t>https://img2.pngio.com/green-backpack-png-clipart-gallery-yopriceville-high-quality-green-backpack-png-6728_8000.png</a:t>
            </a:r>
            <a:r>
              <a:rPr lang="ru-RU" dirty="0"/>
              <a:t> </a:t>
            </a:r>
          </a:p>
          <a:p>
            <a:r>
              <a:rPr lang="en-US" dirty="0">
                <a:hlinkClick r:id="rId14"/>
              </a:rPr>
              <a:t>https://pixelbrush.ru/uploads/posts/2013-05/1369063229_1-1.jpg</a:t>
            </a:r>
            <a:r>
              <a:rPr lang="ru-RU" dirty="0"/>
              <a:t> </a:t>
            </a:r>
            <a:r>
              <a:rPr lang="en-US" dirty="0">
                <a:hlinkClick r:id="rId15"/>
              </a:rPr>
              <a:t>https://f.vividscreen.info/soft/9611a4e93f479d1d31e3c9a37a0ea07b/Winter-Illustration-1920x1408.jpg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503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Роман Школа</cp:lastModifiedBy>
  <cp:revision>41</cp:revision>
  <dcterms:created xsi:type="dcterms:W3CDTF">2020-11-22T17:23:26Z</dcterms:created>
  <dcterms:modified xsi:type="dcterms:W3CDTF">2021-01-12T17:14:52Z</dcterms:modified>
</cp:coreProperties>
</file>