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9" r:id="rId3"/>
    <p:sldId id="283" r:id="rId4"/>
    <p:sldId id="284" r:id="rId5"/>
    <p:sldId id="285" r:id="rId6"/>
    <p:sldId id="286" r:id="rId7"/>
    <p:sldId id="287" r:id="rId8"/>
    <p:sldId id="289" r:id="rId9"/>
    <p:sldId id="288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80" r:id="rId18"/>
    <p:sldId id="281" r:id="rId19"/>
    <p:sldId id="278" r:id="rId20"/>
    <p:sldId id="279" r:id="rId21"/>
    <p:sldId id="282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FB81-141A-4E7A-8569-0A308DB39CA0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F779A-9045-414B-A822-C04641A805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779A-9045-414B-A822-C04641A805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4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ladraz.ru/zagadki-dlja-detei/zagadki-o-zime.html" TargetMode="External"/><Relationship Id="rId2" Type="http://schemas.openxmlformats.org/officeDocument/2006/relationships/hyperlink" Target="http://deti-burg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" TargetMode="External"/><Relationship Id="rId4" Type="http://schemas.openxmlformats.org/officeDocument/2006/relationships/hyperlink" Target="http://ped-kopilka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060848"/>
            <a:ext cx="6696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Зимние забавы в стихах и загадках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37112"/>
            <a:ext cx="496855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</a:rPr>
              <a:t>Подготовила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</a:rPr>
              <a:t>воспитатель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</a:rPr>
              <a:t>Средней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</a:rPr>
              <a:t> группы Агафонова Л.М.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0146"/>
          </a:xfrm>
        </p:spPr>
        <p:txBody>
          <a:bodyPr/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Снеговик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576064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Во дворе стоит с метлой,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Дружит с нашей детворой,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Улыбается хитро,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Вместо шляпы - есть ведро!</a:t>
            </a:r>
          </a:p>
        </p:txBody>
      </p:sp>
      <p:pic>
        <p:nvPicPr>
          <p:cNvPr id="4" name="Рисунок 5" descr="at62830855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895" y="1700808"/>
            <a:ext cx="3615249" cy="45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fera-book.ru/images/watermarked/1/detailed/108/00-00005824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571526"/>
            <a:ext cx="3816424" cy="34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224"/>
            <a:ext cx="8229600" cy="1354162"/>
          </a:xfrm>
        </p:spPr>
        <p:txBody>
          <a:bodyPr/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Кормушка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137" y="2155444"/>
            <a:ext cx="5382344" cy="220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Всякая здесь может птица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 зимний холод угоститься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На сучке висит избушка,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Называется...  </a:t>
            </a:r>
          </a:p>
        </p:txBody>
      </p:sp>
    </p:spTree>
    <p:extLst>
      <p:ext uri="{BB962C8B-B14F-4D97-AF65-F5344CB8AC3E}">
        <p14:creationId xmlns:p14="http://schemas.microsoft.com/office/powerpoint/2010/main" val="34333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Снежки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624644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Снежный шарик сделать можно,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Это ведь совсем не сложно!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Лепим мы не пирожки: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Для игры нужны... </a:t>
            </a:r>
          </a:p>
        </p:txBody>
      </p:sp>
      <p:pic>
        <p:nvPicPr>
          <p:cNvPr id="4" name="Рисунок 12" descr="0_94ba1_b784a8df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85127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6ffa4ec51ff4b1a91b0583285ab158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77460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6ffa4ec51ff4b1a91b0583285ab158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918" y="271690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6ffa4ec51ff4b1a91b0583285ab1582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540854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6ffa4ec51ff4b1a91b0583285ab158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332" y="543748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 descr="6ffa4ec51ff4b1a91b0583285ab158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034" y="193109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6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Лёд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5094312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За окошком снег идёт,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Очень близок новый год,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А речушка не течёт,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Ведь сковал речушку …  </a:t>
            </a:r>
          </a:p>
        </p:txBody>
      </p:sp>
      <p:pic>
        <p:nvPicPr>
          <p:cNvPr id="4" name="Рисунок 5" descr="11847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762" y="2856891"/>
            <a:ext cx="390703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2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Снежинки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35943"/>
            <a:ext cx="5094312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Лишь зимой они бывают,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Дома - сразу же растают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Красота, как на картинке: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С неба падают….</a:t>
            </a:r>
          </a:p>
        </p:txBody>
      </p:sp>
      <p:pic>
        <p:nvPicPr>
          <p:cNvPr id="5" name="Рисунок 4" descr="blue-snowflakes-h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841" y="3645024"/>
            <a:ext cx="37131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65486a9671419683c5362265ef583d3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053" y="1557650"/>
            <a:ext cx="1670769" cy="166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65486a9671419683c5362265ef583d3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654448"/>
            <a:ext cx="1576662" cy="157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53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Мороз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5454352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Всё вокруг белым-бело,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Столько снегу намело!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Мы на санках и коньках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 тёплых шапках и шарфах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Всем раскрасил щёки, нос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Добрый дедушка… </a:t>
            </a:r>
          </a:p>
        </p:txBody>
      </p:sp>
      <p:pic>
        <p:nvPicPr>
          <p:cNvPr id="4" name="Рисунок 7" descr="s5768690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723" y="1617351"/>
            <a:ext cx="330835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9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hicagohacksbig.com/images/mittens-clipart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982" y="2420888"/>
            <a:ext cx="3315818" cy="30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Варежки</a:t>
            </a:r>
            <a:endParaRPr lang="ru-RU" sz="8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612068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Едва повеяло зимой,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всегда уже с тобой,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Лежат в твоих карманчиках,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согреть пальчики</a:t>
            </a:r>
          </a:p>
        </p:txBody>
      </p:sp>
    </p:spTree>
    <p:extLst>
      <p:ext uri="{BB962C8B-B14F-4D97-AF65-F5344CB8AC3E}">
        <p14:creationId xmlns:p14="http://schemas.microsoft.com/office/powerpoint/2010/main" val="11581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alogg.ru/images/demo/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616" y="4202901"/>
            <a:ext cx="3264824" cy="21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842" y="274638"/>
            <a:ext cx="8224958" cy="1143000"/>
          </a:xfrm>
        </p:spPr>
        <p:txBody>
          <a:bodyPr/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Валенки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842" y="1628800"/>
            <a:ext cx="612068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Не ботинки, не сапожки,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Но их тоже носят ножки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 них мы бегаем зимой: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Утром - в садик, днем - домой…</a:t>
            </a:r>
          </a:p>
        </p:txBody>
      </p:sp>
      <p:pic>
        <p:nvPicPr>
          <p:cNvPr id="7" name="Рисунок 6" descr="7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333" y="1628800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alt-bk.ru/300/Akula/23600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145532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Шарф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434" y="1896992"/>
            <a:ext cx="5454352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Не галстук он, не воротник,</a:t>
            </a:r>
            <a:b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А шею обжимать привык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Но не всегда, а лишь тогда,</a:t>
            </a:r>
            <a:b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Когда бывают холода </a:t>
            </a:r>
          </a:p>
        </p:txBody>
      </p:sp>
    </p:spTree>
    <p:extLst>
      <p:ext uri="{BB962C8B-B14F-4D97-AF65-F5344CB8AC3E}">
        <p14:creationId xmlns:p14="http://schemas.microsoft.com/office/powerpoint/2010/main" val="18219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Лыжи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28800"/>
            <a:ext cx="5022304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сугробам возле речки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Едут длинные дощечки,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Катят всадника шутя, 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Кверху загнуты носа</a:t>
            </a:r>
          </a:p>
        </p:txBody>
      </p:sp>
      <p:pic>
        <p:nvPicPr>
          <p:cNvPr id="11266" name="Picture 2" descr="http://www.playcast.ru/uploads/2017/02/17/2168463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4765725" cy="47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arnasse.ru/upload/comments/4e55587b57a85b59729f84a1f25b0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307" y="2924944"/>
            <a:ext cx="5564567" cy="37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Зима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976" y="1628800"/>
            <a:ext cx="5814662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С каждым днем все холоднее,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Греет солнце все слабее,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Всюду снег, как бахрома, -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altLang="ru-RU" sz="2800" b="1" dirty="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Значит, к нам пришла …</a:t>
            </a:r>
          </a:p>
        </p:txBody>
      </p:sp>
    </p:spTree>
    <p:extLst>
      <p:ext uri="{BB962C8B-B14F-4D97-AF65-F5344CB8AC3E}">
        <p14:creationId xmlns:p14="http://schemas.microsoft.com/office/powerpoint/2010/main" val="29078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25mb.ru/img/picture/Oct/24/ffb67095c3e70f83425262fd264795ad/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638500" cy="36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Коньки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стальных блестящих братца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ледку кругами мчатся, 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Оставляя за собой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из крошки ледяной</a:t>
            </a:r>
          </a:p>
        </p:txBody>
      </p:sp>
    </p:spTree>
    <p:extLst>
      <p:ext uri="{BB962C8B-B14F-4D97-AF65-F5344CB8AC3E}">
        <p14:creationId xmlns:p14="http://schemas.microsoft.com/office/powerpoint/2010/main" val="38753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otrisovki.ucoz.ua/_pu/0/514921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234448"/>
            <a:ext cx="2108920" cy="21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s018.radikal.ru/i524/1412/ec/265d3593a8c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664" y="1556793"/>
            <a:ext cx="417646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7710"/>
            <a:ext cx="8229600" cy="1143000"/>
          </a:xfrm>
        </p:spPr>
        <p:txBody>
          <a:bodyPr/>
          <a:lstStyle/>
          <a:p>
            <a:r>
              <a:rPr lang="ru-R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Санки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4457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они у детворы,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 мчат меня с горы!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Егорку, и Оксанку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дорожке катят ... </a:t>
            </a:r>
          </a:p>
        </p:txBody>
      </p:sp>
    </p:spTree>
    <p:extLst>
      <p:ext uri="{BB962C8B-B14F-4D97-AF65-F5344CB8AC3E}">
        <p14:creationId xmlns:p14="http://schemas.microsoft.com/office/powerpoint/2010/main" val="33208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96144"/>
          </a:xfrm>
        </p:spPr>
        <p:txBody>
          <a:bodyPr/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Источники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1683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http://deti-burg.ru/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http://kladraz.ru/zagadki-dlja-detei/zagadki-o-zime.html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http://ped-kopilka.ru/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https://yandex.ru/images/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– самое белоснежное и сказочное время года. 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1700808"/>
            <a:ext cx="749935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78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как и другие времена года состоит из трех месяцев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22" y="1685925"/>
            <a:ext cx="7512586" cy="43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42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пора для забав</a:t>
            </a:r>
            <a:b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325" y="1206500"/>
            <a:ext cx="6737350" cy="4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37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 да сани, вот это сани: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и мчатся под горку сами!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Поднимают клубы метели...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потом кувырком полетели…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079977" cy="426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77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 коньков одна забота -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каток идти охота,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сверкает зимний лед,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бегать взад-вперед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681787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0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снежную бабу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Слепили на славу.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славу, на славу,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Себе на забаву…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5278760" cy="516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92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Вся земля в снегу, 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на лыжах бегу, 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бежишь за мной. 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 в лесу зимой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6672"/>
            <a:ext cx="509580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9372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451</Words>
  <Application>Microsoft Office PowerPoint</Application>
  <PresentationFormat>Экран (4:3)</PresentationFormat>
  <Paragraphs>70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Wingdings</vt:lpstr>
      <vt:lpstr>1_Тема Office</vt:lpstr>
      <vt:lpstr>Презентация PowerPoint</vt:lpstr>
      <vt:lpstr>Зима</vt:lpstr>
      <vt:lpstr>Зима – самое белоснежное и сказочное время года.  </vt:lpstr>
      <vt:lpstr>Зима как и другие времена года состоит из трех месяцев</vt:lpstr>
      <vt:lpstr>Зима пора для забав </vt:lpstr>
      <vt:lpstr>Ай да сани, вот это сани: Так и мчатся под горку сами! Поднимают клубы метели... А потом кувырком полетели…</vt:lpstr>
      <vt:lpstr>У коньков одна забота - На каток идти охота, Где сверкает зимний лед, Чтобы бегать взад-вперед</vt:lpstr>
      <vt:lpstr>Мы снежную бабу  Слепили на славу.  На славу, на славу,  Себе на забаву…</vt:lpstr>
      <vt:lpstr>Вся земля в снегу,  Я на лыжах бегу,  Ты бежишь за мной.  Хорошо в лесу зимой</vt:lpstr>
      <vt:lpstr>Снеговик</vt:lpstr>
      <vt:lpstr>Кормушка</vt:lpstr>
      <vt:lpstr>Снежки</vt:lpstr>
      <vt:lpstr>Лёд</vt:lpstr>
      <vt:lpstr>Снежинки</vt:lpstr>
      <vt:lpstr>Мороз</vt:lpstr>
      <vt:lpstr>Варежки</vt:lpstr>
      <vt:lpstr>Валенки</vt:lpstr>
      <vt:lpstr>Шарф</vt:lpstr>
      <vt:lpstr>Лыжи</vt:lpstr>
      <vt:lpstr>Коньки</vt:lpstr>
      <vt:lpstr>Санки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Роман Школа</cp:lastModifiedBy>
  <cp:revision>51</cp:revision>
  <dcterms:created xsi:type="dcterms:W3CDTF">2014-07-06T18:18:01Z</dcterms:created>
  <dcterms:modified xsi:type="dcterms:W3CDTF">2021-02-27T12:04:48Z</dcterms:modified>
</cp:coreProperties>
</file>