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3" r:id="rId9"/>
    <p:sldId id="261" r:id="rId10"/>
    <p:sldId id="262" r:id="rId11"/>
    <p:sldId id="264" r:id="rId12"/>
    <p:sldId id="266" r:id="rId13"/>
    <p:sldId id="267" r:id="rId14"/>
    <p:sldId id="268" r:id="rId15"/>
    <p:sldId id="265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8" d="100"/>
          <a:sy n="108" d="100"/>
        </p:scale>
        <p:origin x="160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6BCFDE8-48CB-4C07-B7F0-E5A05DF02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35BFF4-C092-402E-911E-89AFA6C23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47E967-73A5-447F-B10B-57A999D95DAE}" type="datetimeFigureOut">
              <a:rPr lang="ru-RU"/>
              <a:pPr>
                <a:defRPr/>
              </a:pPr>
              <a:t>27.02.2021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012D0E73-7FE2-4B79-B185-FE317EE23F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8BA521D-3CA9-4125-BE24-65A05474F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0DD0D5-2AD9-4CAC-9E6F-056ADC8B4F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32F06D-63D6-4231-85FD-151FE2031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4408F-80F7-430A-A445-1DB2D63656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4DFDE0FE-7B6B-45E3-913C-D1251373DF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12A4F2D2-14BE-434B-B72B-27D2ACAE97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4931E89B-E82E-48C1-8BBD-6D4629726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7D2F64-56B6-4DA8-85B6-22DB0A3C44AB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F3363-B607-4365-AB4E-5B9BE2E4B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5AF35D-7DD5-46BA-B182-A0DA28490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AA12A-DDAD-40E0-9DA3-D05B464AA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575FE-F113-45E9-9C40-78A492B2B60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2209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6ECC60-906E-4EB5-BD1B-98AA59847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ECA81-48E8-4004-A6CB-F3F48833E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027CEB-A963-48B5-B69D-038D15C65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2C385-0456-48F0-B1A3-0F85AB599CA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0710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634B7A-02C5-4841-8F1A-BB631E8A5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58AA3-62E6-46AC-A97B-6E97841BF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647EF9-1807-462A-AB3D-4E606C1DB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F869-9938-4124-8973-CCE5B8C0F05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4459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9FC2C-1AB1-4314-9456-60E75CEAC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312771-DC8D-4599-B54F-E0E41109B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265E76-B467-4500-9265-03568DB1EF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E4887-99F3-4BF8-8328-E2845036A05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6019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8818AA-8B5E-4342-B126-77D6913E2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8D448-19E1-460D-8E26-2569EDB3D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27435-6E6E-4733-B89B-8011F539C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CB154-A053-4167-A2A4-7ABE384BE8F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3496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2DD2C-CB14-4256-ABDF-9E5A0B547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905F95-2CF8-4436-B9CE-F50065823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0013C-090E-4BB2-A0A2-178B4235D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C502F-42A6-47BA-8319-B37CAA6B5B7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5575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79C2C7-5A28-4102-95E6-652E2E1AB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C13ABF-11DF-45EC-A039-DDE9549A6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9E7B95-C44F-4893-A7D2-4071A7B8E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512D1-A786-4950-B102-C1AF97C9504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3047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6C0323-21D6-45A6-935B-C5072F208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D6A9C0-EC5E-4EB3-9285-4645679E7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740605-EF18-416B-BB61-B4B9EA95F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F1E3F-AB51-49B4-8522-82BE0B62057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149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BF39A6-E56A-433E-BB2F-B56888F23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2B8426-A8D2-47F4-85BF-A84FE390B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275382-C47E-43B2-90E3-58C8DA5E4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75582-C12B-4775-ADF9-BA7184CA9F1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801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3C89D-BEE8-498B-9132-84962A217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EE320-BA33-45C0-B408-CB0EF5B60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6DCF2-320F-4959-8087-EF5BDCD20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F815F-FFB5-4F25-A4A4-5BA57008109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8762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67638-42EE-4EAC-9536-8188A7F9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04FEB-C137-4578-A60F-7BC69287D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E988-00FD-4A77-9954-23E334633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CCB8-F614-475A-A23F-AB871E5DE1C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343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1620B0-5EB2-4BCF-9CEE-23F23FA57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A4DFFF-FA4A-446F-8345-8B90FAC38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32C8C0-B30D-47CD-99CA-C40F7BEDCC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434855-34A8-451D-818D-5CBD29D7A4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34D68E-5C9D-4B62-8ADC-4D9E036471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F0CA24-C48C-4AA5-8C62-A2693147CB59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0_8ad6_18898049_S">
            <a:extLst>
              <a:ext uri="{FF2B5EF4-FFF2-40B4-BE49-F238E27FC236}">
                <a16:creationId xmlns:a16="http://schemas.microsoft.com/office/drawing/2014/main" id="{E294E091-8D42-45F8-B7E9-6D0AA38B1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5" descr="0_8ad6_18898049_S">
            <a:extLst>
              <a:ext uri="{FF2B5EF4-FFF2-40B4-BE49-F238E27FC236}">
                <a16:creationId xmlns:a16="http://schemas.microsoft.com/office/drawing/2014/main" id="{F5DB32F0-E86C-4A6C-8270-358920EBD1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-100013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0_8ad6_18898049_S">
            <a:extLst>
              <a:ext uri="{FF2B5EF4-FFF2-40B4-BE49-F238E27FC236}">
                <a16:creationId xmlns:a16="http://schemas.microsoft.com/office/drawing/2014/main" id="{A6D7BFCD-E2F7-452B-BC81-2D7B537F02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0_8ad6_18898049_S">
            <a:extLst>
              <a:ext uri="{FF2B5EF4-FFF2-40B4-BE49-F238E27FC236}">
                <a16:creationId xmlns:a16="http://schemas.microsoft.com/office/drawing/2014/main" id="{C80E1303-29C0-4FFC-830D-5649BEA5C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0_8ad6_18898049_S">
            <a:extLst>
              <a:ext uri="{FF2B5EF4-FFF2-40B4-BE49-F238E27FC236}">
                <a16:creationId xmlns:a16="http://schemas.microsoft.com/office/drawing/2014/main" id="{E6610097-9851-4D91-BEF8-7B2F2D455E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492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9">
            <a:extLst>
              <a:ext uri="{FF2B5EF4-FFF2-40B4-BE49-F238E27FC236}">
                <a16:creationId xmlns:a16="http://schemas.microsoft.com/office/drawing/2014/main" id="{8D88268F-58C2-4A30-85BC-201935DFF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571625"/>
            <a:ext cx="63579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Презентация </a:t>
            </a:r>
            <a:br>
              <a:rPr lang="ru-RU" altLang="ru-RU"/>
            </a:br>
            <a:r>
              <a:rPr lang="ru-RU" altLang="ru-RU"/>
              <a:t>опыта работы воспитателя   старшей  группы </a:t>
            </a:r>
            <a:br>
              <a:rPr lang="ru-RU" altLang="ru-RU"/>
            </a:br>
            <a:r>
              <a:rPr lang="ru-RU" altLang="ru-RU"/>
              <a:t> Локоть Н.Л. на тему : </a:t>
            </a:r>
            <a:br>
              <a:rPr lang="ru-RU" altLang="ru-RU"/>
            </a:br>
            <a:r>
              <a:rPr lang="ru-RU" altLang="ru-RU"/>
              <a:t> «Совместная деятельность с детьми старшего дошкольного возраста по образовательной области «Физическое развитие» (становление ценностей здорового образа жизни)</a:t>
            </a:r>
          </a:p>
        </p:txBody>
      </p:sp>
      <p:grpSp>
        <p:nvGrpSpPr>
          <p:cNvPr id="2056" name="Group 7">
            <a:extLst>
              <a:ext uri="{FF2B5EF4-FFF2-40B4-BE49-F238E27FC236}">
                <a16:creationId xmlns:a16="http://schemas.microsoft.com/office/drawing/2014/main" id="{86E50EEE-9ADB-4793-8460-1CA69767F3BB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5143500"/>
            <a:ext cx="6500812" cy="1533525"/>
            <a:chOff x="1930" y="1145"/>
            <a:chExt cx="11798" cy="2572"/>
          </a:xfrm>
        </p:grpSpPr>
        <p:grpSp>
          <p:nvGrpSpPr>
            <p:cNvPr id="2057" name="Group 8">
              <a:extLst>
                <a:ext uri="{FF2B5EF4-FFF2-40B4-BE49-F238E27FC236}">
                  <a16:creationId xmlns:a16="http://schemas.microsoft.com/office/drawing/2014/main" id="{0AC98A64-C7B6-4281-AC6E-281195245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" y="2509"/>
              <a:ext cx="1320" cy="1208"/>
              <a:chOff x="2059" y="1324"/>
              <a:chExt cx="1320" cy="1208"/>
            </a:xfrm>
          </p:grpSpPr>
          <p:pic>
            <p:nvPicPr>
              <p:cNvPr id="2061" name="Picture 9">
                <a:extLst>
                  <a:ext uri="{FF2B5EF4-FFF2-40B4-BE49-F238E27FC236}">
                    <a16:creationId xmlns:a16="http://schemas.microsoft.com/office/drawing/2014/main" id="{05C2CEC2-2D04-4665-9199-E999B72400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9" y="1324"/>
                <a:ext cx="1320" cy="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Picture 10">
                <a:extLst>
                  <a:ext uri="{FF2B5EF4-FFF2-40B4-BE49-F238E27FC236}">
                    <a16:creationId xmlns:a16="http://schemas.microsoft.com/office/drawing/2014/main" id="{1562E04A-9425-47FC-9884-F41D5B8AC8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9" y="1324"/>
                <a:ext cx="1320" cy="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A77D081-30C1-42C9-B875-FEF8CB637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2679"/>
              <a:ext cx="11798" cy="138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0400" y="134"/>
                </a:cxn>
                <a:cxn ang="0">
                  <a:pos x="30400" y="267"/>
                </a:cxn>
                <a:cxn ang="0">
                  <a:pos x="0" y="267"/>
                </a:cxn>
                <a:cxn ang="0">
                  <a:pos x="0" y="134"/>
                </a:cxn>
                <a:cxn ang="0">
                  <a:pos x="30400" y="0"/>
                </a:cxn>
                <a:cxn ang="0">
                  <a:pos x="30600" y="200"/>
                </a:cxn>
                <a:cxn ang="0">
                  <a:pos x="30400" y="400"/>
                </a:cxn>
                <a:cxn ang="0">
                  <a:pos x="30200" y="200"/>
                </a:cxn>
                <a:cxn ang="0">
                  <a:pos x="30400" y="0"/>
                </a:cxn>
              </a:cxnLst>
              <a:rect l="0" t="0" r="r" b="b"/>
              <a:pathLst>
                <a:path w="30600" h="400">
                  <a:moveTo>
                    <a:pt x="0" y="134"/>
                  </a:moveTo>
                  <a:lnTo>
                    <a:pt x="30400" y="134"/>
                  </a:lnTo>
                  <a:lnTo>
                    <a:pt x="30400" y="267"/>
                  </a:lnTo>
                  <a:lnTo>
                    <a:pt x="0" y="267"/>
                  </a:lnTo>
                  <a:lnTo>
                    <a:pt x="0" y="134"/>
                  </a:lnTo>
                  <a:close/>
                  <a:moveTo>
                    <a:pt x="30400" y="0"/>
                  </a:moveTo>
                  <a:cubicBezTo>
                    <a:pt x="30511" y="0"/>
                    <a:pt x="30600" y="90"/>
                    <a:pt x="30600" y="200"/>
                  </a:cubicBezTo>
                  <a:cubicBezTo>
                    <a:pt x="30600" y="311"/>
                    <a:pt x="30511" y="400"/>
                    <a:pt x="30400" y="400"/>
                  </a:cubicBezTo>
                  <a:cubicBezTo>
                    <a:pt x="30290" y="400"/>
                    <a:pt x="30200" y="311"/>
                    <a:pt x="30200" y="200"/>
                  </a:cubicBezTo>
                  <a:cubicBezTo>
                    <a:pt x="30200" y="90"/>
                    <a:pt x="30290" y="0"/>
                    <a:pt x="30400" y="0"/>
                  </a:cubicBezTo>
                  <a:close/>
                </a:path>
              </a:pathLst>
            </a:custGeom>
            <a:solidFill>
              <a:srgbClr val="339966"/>
            </a:solidFill>
            <a:ln w="3175">
              <a:solidFill>
                <a:srgbClr val="339966"/>
              </a:solidFill>
              <a:bevel/>
              <a:headEnd/>
              <a:tailEnd/>
            </a:ln>
            <a:effectLst>
              <a:outerShdw dist="102391" dir="1784693" algn="ctr" rotWithShape="0">
                <a:srgbClr val="7E69FB"/>
              </a:outerShdw>
            </a:effec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2266631-2A9C-478E-BC77-E51A9C812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2" y="1145"/>
              <a:ext cx="121" cy="2157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267" y="6400"/>
                </a:cxn>
                <a:cxn ang="0">
                  <a:pos x="134" y="6400"/>
                </a:cxn>
                <a:cxn ang="0">
                  <a:pos x="134" y="0"/>
                </a:cxn>
                <a:cxn ang="0">
                  <a:pos x="267" y="0"/>
                </a:cxn>
                <a:cxn ang="0">
                  <a:pos x="400" y="6400"/>
                </a:cxn>
                <a:cxn ang="0">
                  <a:pos x="200" y="6600"/>
                </a:cxn>
                <a:cxn ang="0">
                  <a:pos x="0" y="6400"/>
                </a:cxn>
                <a:cxn ang="0">
                  <a:pos x="200" y="6200"/>
                </a:cxn>
                <a:cxn ang="0">
                  <a:pos x="400" y="6400"/>
                </a:cxn>
              </a:cxnLst>
              <a:rect l="0" t="0" r="r" b="b"/>
              <a:pathLst>
                <a:path w="400" h="6600">
                  <a:moveTo>
                    <a:pt x="267" y="0"/>
                  </a:moveTo>
                  <a:lnTo>
                    <a:pt x="267" y="6400"/>
                  </a:lnTo>
                  <a:lnTo>
                    <a:pt x="134" y="6400"/>
                  </a:lnTo>
                  <a:lnTo>
                    <a:pt x="134" y="0"/>
                  </a:lnTo>
                  <a:lnTo>
                    <a:pt x="267" y="0"/>
                  </a:lnTo>
                  <a:close/>
                  <a:moveTo>
                    <a:pt x="400" y="6400"/>
                  </a:moveTo>
                  <a:cubicBezTo>
                    <a:pt x="400" y="6511"/>
                    <a:pt x="311" y="6600"/>
                    <a:pt x="200" y="6600"/>
                  </a:cubicBezTo>
                  <a:cubicBezTo>
                    <a:pt x="90" y="6600"/>
                    <a:pt x="0" y="6511"/>
                    <a:pt x="0" y="6400"/>
                  </a:cubicBezTo>
                  <a:cubicBezTo>
                    <a:pt x="0" y="6290"/>
                    <a:pt x="90" y="6200"/>
                    <a:pt x="200" y="6200"/>
                  </a:cubicBezTo>
                  <a:cubicBezTo>
                    <a:pt x="311" y="6200"/>
                    <a:pt x="400" y="6290"/>
                    <a:pt x="400" y="6400"/>
                  </a:cubicBezTo>
                  <a:close/>
                </a:path>
              </a:pathLst>
            </a:custGeom>
            <a:solidFill>
              <a:srgbClr val="339966"/>
            </a:solidFill>
            <a:ln w="3175">
              <a:solidFill>
                <a:srgbClr val="339966"/>
              </a:solidFill>
              <a:bevel/>
              <a:headEnd/>
              <a:tailEnd/>
            </a:ln>
            <a:effectLst>
              <a:outerShdw dist="71842" dir="2700000" algn="ctr" rotWithShape="0">
                <a:srgbClr val="FF99CC"/>
              </a:outerShdw>
            </a:effec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060" name="WordArt 14">
              <a:extLst>
                <a:ext uri="{FF2B5EF4-FFF2-40B4-BE49-F238E27FC236}">
                  <a16:creationId xmlns:a16="http://schemas.microsoft.com/office/drawing/2014/main" id="{E9ADEFD0-B010-41B2-805D-8B42D5770E3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40" y="2081"/>
              <a:ext cx="9500" cy="4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solidFill>
                      <a:srgbClr val="00808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</a:rPr>
                <a:t>МБДОУ детский сад №33 «Светлячок»»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40626AA-5CF5-46F8-8904-5528C46C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Руки вытираем, правила личной гигиены знаем.</a:t>
            </a:r>
          </a:p>
        </p:txBody>
      </p:sp>
      <p:pic>
        <p:nvPicPr>
          <p:cNvPr id="5" name="Содержимое 4" descr="118.JPG">
            <a:extLst>
              <a:ext uri="{FF2B5EF4-FFF2-40B4-BE49-F238E27FC236}">
                <a16:creationId xmlns:a16="http://schemas.microsoft.com/office/drawing/2014/main" id="{2C1B92D8-2FAB-43F3-93B3-AB64B8C3644E}"/>
              </a:ext>
            </a:extLst>
          </p:cNvPr>
          <p:cNvPicPr>
            <a:picLocks noGrp="1" noChangeAspect="1"/>
          </p:cNvPicPr>
          <p:nvPr isPhoto="1">
            <p:ph sz="half" idx="1"/>
          </p:nvPr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3744416" cy="2952328"/>
          </a:xfrm>
          <a:prstGeom prst="roundRect">
            <a:avLst>
              <a:gd name="adj" fmla="val 6500"/>
            </a:avLst>
          </a:prstGeom>
        </p:spPr>
      </p:pic>
      <p:pic>
        <p:nvPicPr>
          <p:cNvPr id="6" name="Содержимое 5" descr="120.JPG">
            <a:extLst>
              <a:ext uri="{FF2B5EF4-FFF2-40B4-BE49-F238E27FC236}">
                <a16:creationId xmlns:a16="http://schemas.microsoft.com/office/drawing/2014/main" id="{F8FD7FBD-10CD-4155-AAA4-16788040158B}"/>
              </a:ext>
            </a:extLst>
          </p:cNvPr>
          <p:cNvPicPr>
            <a:picLocks noGrp="1" noChangeAspect="1"/>
          </p:cNvPicPr>
          <p:nvPr isPhoto="1">
            <p:ph sz="half" idx="2"/>
          </p:nvPr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96"/>
          <a:stretch>
            <a:fillRect/>
          </a:stretch>
        </p:blipFill>
        <p:spPr>
          <a:xfrm>
            <a:off x="4788024" y="1628800"/>
            <a:ext cx="3822576" cy="3024336"/>
          </a:xfrm>
          <a:prstGeom prst="roundRect">
            <a:avLst>
              <a:gd name="adj" fmla="val 6500"/>
            </a:avLst>
          </a:prstGeom>
        </p:spPr>
      </p:pic>
      <p:pic>
        <p:nvPicPr>
          <p:cNvPr id="11269" name="Picture 15" descr="0_8ad6_18898049_S">
            <a:extLst>
              <a:ext uri="{FF2B5EF4-FFF2-40B4-BE49-F238E27FC236}">
                <a16:creationId xmlns:a16="http://schemas.microsoft.com/office/drawing/2014/main" id="{7FC7A60D-B9B1-4DC4-B0A0-7FFE74144C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13" y="285750"/>
            <a:ext cx="1428751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 descr="0_8ad6_18898049_S">
            <a:extLst>
              <a:ext uri="{FF2B5EF4-FFF2-40B4-BE49-F238E27FC236}">
                <a16:creationId xmlns:a16="http://schemas.microsoft.com/office/drawing/2014/main" id="{960003DA-1E06-4CD3-89C5-883385F4E8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5" descr="0_8ad6_18898049_S">
            <a:extLst>
              <a:ext uri="{FF2B5EF4-FFF2-40B4-BE49-F238E27FC236}">
                <a16:creationId xmlns:a16="http://schemas.microsoft.com/office/drawing/2014/main" id="{408475B5-5E3C-41DE-8DEF-A6C77F6BBD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19288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A9CB2A63-A156-4490-90F3-66515D51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Мы сегодня дежурные, заботливые, дружные.</a:t>
            </a:r>
          </a:p>
        </p:txBody>
      </p:sp>
      <p:pic>
        <p:nvPicPr>
          <p:cNvPr id="5" name="Рисунок 4" descr="164.JPG">
            <a:extLst>
              <a:ext uri="{FF2B5EF4-FFF2-40B4-BE49-F238E27FC236}">
                <a16:creationId xmlns:a16="http://schemas.microsoft.com/office/drawing/2014/main" id="{CB6F5FA4-F1BF-4842-93A2-89743178B9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3895725" cy="279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67.JPG">
            <a:extLst>
              <a:ext uri="{FF2B5EF4-FFF2-40B4-BE49-F238E27FC236}">
                <a16:creationId xmlns:a16="http://schemas.microsoft.com/office/drawing/2014/main" id="{69775690-FBBB-4984-8853-E88CB597FA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1720850"/>
            <a:ext cx="3816350" cy="278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15" descr="0_8ad6_18898049_S">
            <a:extLst>
              <a:ext uri="{FF2B5EF4-FFF2-40B4-BE49-F238E27FC236}">
                <a16:creationId xmlns:a16="http://schemas.microsoft.com/office/drawing/2014/main" id="{C3DCE10F-80BD-46FB-9273-75A118C3FB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15001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F7800D03-1FBF-48CD-9B3B-EAD4629B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74763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Сон- это здоровье.</a:t>
            </a:r>
          </a:p>
        </p:txBody>
      </p:sp>
      <p:pic>
        <p:nvPicPr>
          <p:cNvPr id="3" name="Рисунок 2" descr="160.JPG">
            <a:extLst>
              <a:ext uri="{FF2B5EF4-FFF2-40B4-BE49-F238E27FC236}">
                <a16:creationId xmlns:a16="http://schemas.microsoft.com/office/drawing/2014/main" id="{AEF43BAE-0770-4F40-B922-B1BB43DB2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916832"/>
            <a:ext cx="402682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58.JPG">
            <a:extLst>
              <a:ext uri="{FF2B5EF4-FFF2-40B4-BE49-F238E27FC236}">
                <a16:creationId xmlns:a16="http://schemas.microsoft.com/office/drawing/2014/main" id="{6C0C6012-49E1-44A8-9FBB-B1EB1F9312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1844824"/>
            <a:ext cx="4402832" cy="2970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15" descr="0_8ad6_18898049_S">
            <a:extLst>
              <a:ext uri="{FF2B5EF4-FFF2-40B4-BE49-F238E27FC236}">
                <a16:creationId xmlns:a16="http://schemas.microsoft.com/office/drawing/2014/main" id="{D44A3093-064C-4532-A506-CC8978390E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 descr="0_8ad6_18898049_S">
            <a:extLst>
              <a:ext uri="{FF2B5EF4-FFF2-40B4-BE49-F238E27FC236}">
                <a16:creationId xmlns:a16="http://schemas.microsoft.com/office/drawing/2014/main" id="{94F22746-39CA-441A-96A5-1176CAC098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5" descr="0_8ad6_18898049_S">
            <a:extLst>
              <a:ext uri="{FF2B5EF4-FFF2-40B4-BE49-F238E27FC236}">
                <a16:creationId xmlns:a16="http://schemas.microsoft.com/office/drawing/2014/main" id="{1521DD4C-A913-4B07-831E-B5E7023BF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14287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 descr="0_8ad6_18898049_S">
            <a:extLst>
              <a:ext uri="{FF2B5EF4-FFF2-40B4-BE49-F238E27FC236}">
                <a16:creationId xmlns:a16="http://schemas.microsoft.com/office/drawing/2014/main" id="{10C84576-83F9-4522-98B6-1307AD2A4F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37861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 descr="0_8ad6_18898049_S">
            <a:extLst>
              <a:ext uri="{FF2B5EF4-FFF2-40B4-BE49-F238E27FC236}">
                <a16:creationId xmlns:a16="http://schemas.microsoft.com/office/drawing/2014/main" id="{3256C1D6-FA46-4768-A1CB-38390D0A1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0_8ad6_18898049_S">
            <a:extLst>
              <a:ext uri="{FF2B5EF4-FFF2-40B4-BE49-F238E27FC236}">
                <a16:creationId xmlns:a16="http://schemas.microsoft.com/office/drawing/2014/main" id="{700E8BB9-7D2D-4917-9CDC-65081DEA64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BFCF8B0-26CD-4388-9B51-C5BDC3BE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Повернулись, потянулись.</a:t>
            </a:r>
          </a:p>
        </p:txBody>
      </p:sp>
      <p:pic>
        <p:nvPicPr>
          <p:cNvPr id="3" name="Рисунок 2" descr="192.JPG">
            <a:extLst>
              <a:ext uri="{FF2B5EF4-FFF2-40B4-BE49-F238E27FC236}">
                <a16:creationId xmlns:a16="http://schemas.microsoft.com/office/drawing/2014/main" id="{5B845153-FF45-485C-A5EE-10B827476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4114800" cy="3086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93.JPG">
            <a:extLst>
              <a:ext uri="{FF2B5EF4-FFF2-40B4-BE49-F238E27FC236}">
                <a16:creationId xmlns:a16="http://schemas.microsoft.com/office/drawing/2014/main" id="{78D49678-84A3-4554-BDD2-CF7EFC2847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920" y="1412776"/>
            <a:ext cx="4114800" cy="3086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15" descr="0_8ad6_18898049_S">
            <a:extLst>
              <a:ext uri="{FF2B5EF4-FFF2-40B4-BE49-F238E27FC236}">
                <a16:creationId xmlns:a16="http://schemas.microsoft.com/office/drawing/2014/main" id="{309585EE-1B87-4028-A0AA-BF7E0DD46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 descr="0_8ad6_18898049_S">
            <a:extLst>
              <a:ext uri="{FF2B5EF4-FFF2-40B4-BE49-F238E27FC236}">
                <a16:creationId xmlns:a16="http://schemas.microsoft.com/office/drawing/2014/main" id="{11599C99-9665-483F-AE0E-4DDE04B803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987DD20A-5010-44BE-8F27-A570D1B3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Моя семья за здоровый образ жизни.</a:t>
            </a:r>
          </a:p>
        </p:txBody>
      </p:sp>
      <p:pic>
        <p:nvPicPr>
          <p:cNvPr id="3" name="Рисунок 2" descr="190.JPG">
            <a:extLst>
              <a:ext uri="{FF2B5EF4-FFF2-40B4-BE49-F238E27FC236}">
                <a16:creationId xmlns:a16="http://schemas.microsoft.com/office/drawing/2014/main" id="{84FDBFF9-3BE7-4DC4-9DAE-0DB2BCE528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484784"/>
            <a:ext cx="4302917" cy="36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204.JPG">
            <a:extLst>
              <a:ext uri="{FF2B5EF4-FFF2-40B4-BE49-F238E27FC236}">
                <a16:creationId xmlns:a16="http://schemas.microsoft.com/office/drawing/2014/main" id="{11FAD189-6649-4D1F-AD03-62570B017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960868" y="1815998"/>
            <a:ext cx="3653622" cy="28471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5" name="Picture 7" descr="0_8812_11f833b9_S">
            <a:extLst>
              <a:ext uri="{FF2B5EF4-FFF2-40B4-BE49-F238E27FC236}">
                <a16:creationId xmlns:a16="http://schemas.microsoft.com/office/drawing/2014/main" id="{BC58505F-1008-4E9B-8CD6-AD331F89C2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20574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5" descr="0_8ad6_18898049_S">
            <a:extLst>
              <a:ext uri="{FF2B5EF4-FFF2-40B4-BE49-F238E27FC236}">
                <a16:creationId xmlns:a16="http://schemas.microsoft.com/office/drawing/2014/main" id="{68D79147-B211-4BDE-BD13-9FDF3BB2E1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714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0_8ad6_18898049_S">
            <a:extLst>
              <a:ext uri="{FF2B5EF4-FFF2-40B4-BE49-F238E27FC236}">
                <a16:creationId xmlns:a16="http://schemas.microsoft.com/office/drawing/2014/main" id="{9369AEC0-2A02-466F-8E4A-B336D1CA3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0_8ad6_18898049_S">
            <a:extLst>
              <a:ext uri="{FF2B5EF4-FFF2-40B4-BE49-F238E27FC236}">
                <a16:creationId xmlns:a16="http://schemas.microsoft.com/office/drawing/2014/main" id="{CA05F42E-CC35-45C9-944C-E9E2641F27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12684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0_8ad6_18898049_S">
            <a:extLst>
              <a:ext uri="{FF2B5EF4-FFF2-40B4-BE49-F238E27FC236}">
                <a16:creationId xmlns:a16="http://schemas.microsoft.com/office/drawing/2014/main" id="{90EE5CDF-F015-4365-AB5B-F14DAF4BE6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37861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0_8ad6_18898049_S">
            <a:extLst>
              <a:ext uri="{FF2B5EF4-FFF2-40B4-BE49-F238E27FC236}">
                <a16:creationId xmlns:a16="http://schemas.microsoft.com/office/drawing/2014/main" id="{52CEF6B6-7B38-4FF1-AA31-B94DA692AB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2858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0_8ad6_18898049_S">
            <a:extLst>
              <a:ext uri="{FF2B5EF4-FFF2-40B4-BE49-F238E27FC236}">
                <a16:creationId xmlns:a16="http://schemas.microsoft.com/office/drawing/2014/main" id="{9A816D53-81A7-4B57-8453-39BBFC74CD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9810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918E5CA0-D01F-4D79-8DFB-CEEB725F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Папа и я –верные друзья!</a:t>
            </a:r>
          </a:p>
        </p:txBody>
      </p:sp>
      <p:pic>
        <p:nvPicPr>
          <p:cNvPr id="5" name="Рисунок 4" descr="163.JPG">
            <a:extLst>
              <a:ext uri="{FF2B5EF4-FFF2-40B4-BE49-F238E27FC236}">
                <a16:creationId xmlns:a16="http://schemas.microsoft.com/office/drawing/2014/main" id="{19FEEE7F-A6B2-4AC2-AAA4-4706973E4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0" y="1412776"/>
            <a:ext cx="4618856" cy="3338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15" descr="0_8ad6_18898049_S">
            <a:extLst>
              <a:ext uri="{FF2B5EF4-FFF2-40B4-BE49-F238E27FC236}">
                <a16:creationId xmlns:a16="http://schemas.microsoft.com/office/drawing/2014/main" id="{20F9BF02-F0F4-4EB7-A863-F61597BAA1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5" descr="0_8ad6_18898049_S">
            <a:extLst>
              <a:ext uri="{FF2B5EF4-FFF2-40B4-BE49-F238E27FC236}">
                <a16:creationId xmlns:a16="http://schemas.microsoft.com/office/drawing/2014/main" id="{A29543DE-6ECA-4E37-839E-FD20EDBD81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5" descr="0_8ad6_18898049_S">
            <a:extLst>
              <a:ext uri="{FF2B5EF4-FFF2-40B4-BE49-F238E27FC236}">
                <a16:creationId xmlns:a16="http://schemas.microsoft.com/office/drawing/2014/main" id="{25C64A2D-10F8-4166-94A0-FFCB97C452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9080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5" descr="0_8ad6_18898049_S">
            <a:extLst>
              <a:ext uri="{FF2B5EF4-FFF2-40B4-BE49-F238E27FC236}">
                <a16:creationId xmlns:a16="http://schemas.microsoft.com/office/drawing/2014/main" id="{E70EB82B-DCFF-46B2-B84A-E1FFC61AB2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5" descr="0_8ad6_18898049_S">
            <a:extLst>
              <a:ext uri="{FF2B5EF4-FFF2-40B4-BE49-F238E27FC236}">
                <a16:creationId xmlns:a16="http://schemas.microsoft.com/office/drawing/2014/main" id="{C5D6260C-E288-48C1-BB9A-A594CB6D14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5" descr="0_8ad6_18898049_S">
            <a:extLst>
              <a:ext uri="{FF2B5EF4-FFF2-40B4-BE49-F238E27FC236}">
                <a16:creationId xmlns:a16="http://schemas.microsoft.com/office/drawing/2014/main" id="{2B04823A-FFCC-439E-B232-5FDB3E7424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9B72033-A3A4-4B7B-ACD4-282A39FA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Олимпийские знания.</a:t>
            </a:r>
          </a:p>
        </p:txBody>
      </p:sp>
      <p:pic>
        <p:nvPicPr>
          <p:cNvPr id="3" name="Рисунок 2" descr="205.JPG">
            <a:extLst>
              <a:ext uri="{FF2B5EF4-FFF2-40B4-BE49-F238E27FC236}">
                <a16:creationId xmlns:a16="http://schemas.microsoft.com/office/drawing/2014/main" id="{27B7A99C-E0B2-493C-B922-C41334132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1772816"/>
            <a:ext cx="3888432" cy="2911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6.JPG">
            <a:extLst>
              <a:ext uri="{FF2B5EF4-FFF2-40B4-BE49-F238E27FC236}">
                <a16:creationId xmlns:a16="http://schemas.microsoft.com/office/drawing/2014/main" id="{0AA4C56A-BDB4-4851-8DEA-94111A8C3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751212"/>
            <a:ext cx="3816424" cy="2925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15" descr="0_8ad6_18898049_S">
            <a:extLst>
              <a:ext uri="{FF2B5EF4-FFF2-40B4-BE49-F238E27FC236}">
                <a16:creationId xmlns:a16="http://schemas.microsoft.com/office/drawing/2014/main" id="{5299DB0C-18F2-46AE-B64D-667BBB49D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0_8ad6_18898049_S">
            <a:extLst>
              <a:ext uri="{FF2B5EF4-FFF2-40B4-BE49-F238E27FC236}">
                <a16:creationId xmlns:a16="http://schemas.microsoft.com/office/drawing/2014/main" id="{2BE34449-B87D-4D96-8577-643790113A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8DE9DDF-BA9A-4412-A884-EE4AD478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Родительское собрание </a:t>
            </a:r>
            <a:endParaRPr lang="ru-RU" altLang="ru-RU"/>
          </a:p>
        </p:txBody>
      </p:sp>
      <p:pic>
        <p:nvPicPr>
          <p:cNvPr id="6" name="Рисунок 5" descr="003.JPG">
            <a:extLst>
              <a:ext uri="{FF2B5EF4-FFF2-40B4-BE49-F238E27FC236}">
                <a16:creationId xmlns:a16="http://schemas.microsoft.com/office/drawing/2014/main" id="{0EB72189-F80C-404D-B1D4-9ED5FF137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4005064"/>
            <a:ext cx="4030363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02.JPG">
            <a:extLst>
              <a:ext uri="{FF2B5EF4-FFF2-40B4-BE49-F238E27FC236}">
                <a16:creationId xmlns:a16="http://schemas.microsoft.com/office/drawing/2014/main" id="{7C70501A-39AA-4E66-94AB-025369D16D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33"/>
          <a:stretch>
            <a:fillRect/>
          </a:stretch>
        </p:blipFill>
        <p:spPr>
          <a:xfrm>
            <a:off x="4932040" y="1340768"/>
            <a:ext cx="3960440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003.JPG">
            <a:extLst>
              <a:ext uri="{FF2B5EF4-FFF2-40B4-BE49-F238E27FC236}">
                <a16:creationId xmlns:a16="http://schemas.microsoft.com/office/drawing/2014/main" id="{8964D49E-01EB-438D-8EF2-4813DD521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340768"/>
            <a:ext cx="3168352" cy="2353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846.jpg">
            <a:extLst>
              <a:ext uri="{FF2B5EF4-FFF2-40B4-BE49-F238E27FC236}">
                <a16:creationId xmlns:a16="http://schemas.microsoft.com/office/drawing/2014/main" id="{9712C075-1A9E-4D82-A9EC-4AC24760F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4293096"/>
            <a:ext cx="172819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9" name="Picture 7" descr="0_8812_11f833b9_S">
            <a:extLst>
              <a:ext uri="{FF2B5EF4-FFF2-40B4-BE49-F238E27FC236}">
                <a16:creationId xmlns:a16="http://schemas.microsoft.com/office/drawing/2014/main" id="{5BE8D26A-B549-406B-856D-4CFF1CFBF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20574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5" descr="0_8ad6_18898049_S">
            <a:extLst>
              <a:ext uri="{FF2B5EF4-FFF2-40B4-BE49-F238E27FC236}">
                <a16:creationId xmlns:a16="http://schemas.microsoft.com/office/drawing/2014/main" id="{EE433588-FD5A-4E00-90EF-15F6715EA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0_8ad6_18898049_S">
            <a:extLst>
              <a:ext uri="{FF2B5EF4-FFF2-40B4-BE49-F238E27FC236}">
                <a16:creationId xmlns:a16="http://schemas.microsoft.com/office/drawing/2014/main" id="{6A0B1BE6-9CCC-42A2-BB3F-29A1D5457F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7163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 descr="0_8ad6_18898049_S">
            <a:extLst>
              <a:ext uri="{FF2B5EF4-FFF2-40B4-BE49-F238E27FC236}">
                <a16:creationId xmlns:a16="http://schemas.microsoft.com/office/drawing/2014/main" id="{21489B55-EE7F-4549-824F-753C1C09D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5" descr="0_8ad6_18898049_S">
            <a:extLst>
              <a:ext uri="{FF2B5EF4-FFF2-40B4-BE49-F238E27FC236}">
                <a16:creationId xmlns:a16="http://schemas.microsoft.com/office/drawing/2014/main" id="{8C4EC796-D805-446D-A78B-2609D272E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04D88-5E10-40A2-9DEC-1ADFF175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500438"/>
            <a:ext cx="7523163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</a:p>
        </p:txBody>
      </p:sp>
      <p:pic>
        <p:nvPicPr>
          <p:cNvPr id="19459" name="Picture 6" descr="flover_0016">
            <a:extLst>
              <a:ext uri="{FF2B5EF4-FFF2-40B4-BE49-F238E27FC236}">
                <a16:creationId xmlns:a16="http://schemas.microsoft.com/office/drawing/2014/main" id="{B9597934-7135-409B-9953-6B2F51366D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549275"/>
            <a:ext cx="30480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30088BD-6CD4-4DD4-AA43-DFB982E3D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На зарядку становись!</a:t>
            </a:r>
          </a:p>
        </p:txBody>
      </p:sp>
      <p:pic>
        <p:nvPicPr>
          <p:cNvPr id="8" name="Рисунок 7" descr="106.JPG">
            <a:extLst>
              <a:ext uri="{FF2B5EF4-FFF2-40B4-BE49-F238E27FC236}">
                <a16:creationId xmlns:a16="http://schemas.microsoft.com/office/drawing/2014/main" id="{E8E19EAE-A5F6-489B-9C77-7556F42A6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389877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07.JPG">
            <a:extLst>
              <a:ext uri="{FF2B5EF4-FFF2-40B4-BE49-F238E27FC236}">
                <a16:creationId xmlns:a16="http://schemas.microsoft.com/office/drawing/2014/main" id="{FCCA1191-40B5-4971-8673-F6B097EA4A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1628800"/>
            <a:ext cx="406571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15" descr="0_8ad6_18898049_S">
            <a:extLst>
              <a:ext uri="{FF2B5EF4-FFF2-40B4-BE49-F238E27FC236}">
                <a16:creationId xmlns:a16="http://schemas.microsoft.com/office/drawing/2014/main" id="{E47BB8AF-948E-4637-B265-06DDFFA1EE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9116DE92-C818-4566-A574-B392B16C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Весело играем и здоровья прибавляем!</a:t>
            </a:r>
          </a:p>
        </p:txBody>
      </p:sp>
      <p:pic>
        <p:nvPicPr>
          <p:cNvPr id="6" name="Рисунок 5" descr="109.JPG">
            <a:extLst>
              <a:ext uri="{FF2B5EF4-FFF2-40B4-BE49-F238E27FC236}">
                <a16:creationId xmlns:a16="http://schemas.microsoft.com/office/drawing/2014/main" id="{82F8BC09-CA41-40FD-BC5F-96037E7D95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936" y="1556792"/>
            <a:ext cx="4114800" cy="30861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7" name="Рисунок 6" descr="110.JPG">
            <a:extLst>
              <a:ext uri="{FF2B5EF4-FFF2-40B4-BE49-F238E27FC236}">
                <a16:creationId xmlns:a16="http://schemas.microsoft.com/office/drawing/2014/main" id="{C7574898-CDAD-490F-8ECC-D20D52263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556792"/>
            <a:ext cx="4114800" cy="301409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101" name="Picture 15" descr="0_8ad6_18898049_S">
            <a:extLst>
              <a:ext uri="{FF2B5EF4-FFF2-40B4-BE49-F238E27FC236}">
                <a16:creationId xmlns:a16="http://schemas.microsoft.com/office/drawing/2014/main" id="{F1C887F7-EB8A-4768-99AB-4DB8867E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10001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941602BC-E8AA-451E-A9A9-DB8454FA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Ты картинку рассмотри, части тела закрепи!</a:t>
            </a:r>
          </a:p>
        </p:txBody>
      </p:sp>
      <p:pic>
        <p:nvPicPr>
          <p:cNvPr id="5" name="Содержимое 4" descr="113.JPG">
            <a:extLst>
              <a:ext uri="{FF2B5EF4-FFF2-40B4-BE49-F238E27FC236}">
                <a16:creationId xmlns:a16="http://schemas.microsoft.com/office/drawing/2014/main" id="{DA3AAB7F-8162-419C-9FFF-F0D1D36829C1}"/>
              </a:ext>
            </a:extLst>
          </p:cNvPr>
          <p:cNvPicPr>
            <a:picLocks noGrp="1" noChangeAspect="1"/>
          </p:cNvPicPr>
          <p:nvPr isPhoto="1">
            <p:ph sz="half" idx="1"/>
          </p:nvPr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4038600" cy="3028950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114.JPG">
            <a:extLst>
              <a:ext uri="{FF2B5EF4-FFF2-40B4-BE49-F238E27FC236}">
                <a16:creationId xmlns:a16="http://schemas.microsoft.com/office/drawing/2014/main" id="{2F80FC30-33C7-4D04-A973-93128CE2BEBC}"/>
              </a:ext>
            </a:extLst>
          </p:cNvPr>
          <p:cNvPicPr>
            <a:picLocks noGrp="1" noChangeAspect="1"/>
          </p:cNvPicPr>
          <p:nvPr isPhoto="1">
            <p:ph sz="half" idx="2"/>
          </p:nvPr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56792"/>
            <a:ext cx="4038600" cy="3028950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15" descr="0_8ad6_18898049_S">
            <a:extLst>
              <a:ext uri="{FF2B5EF4-FFF2-40B4-BE49-F238E27FC236}">
                <a16:creationId xmlns:a16="http://schemas.microsoft.com/office/drawing/2014/main" id="{A1108DBB-BDEB-4819-9C0A-89ECCE095E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5716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6DBD3EBD-FCEF-44CD-B707-FCEFE112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>
                <a:solidFill>
                  <a:srgbClr val="FF0000"/>
                </a:solidFill>
                <a:latin typeface="Comic Sans MS" panose="030F0702030302020204" pitchFamily="66" charset="0"/>
              </a:rPr>
              <a:t>Физкультурой занимайся, сильным , ловким оставайся!</a:t>
            </a:r>
          </a:p>
        </p:txBody>
      </p:sp>
      <p:pic>
        <p:nvPicPr>
          <p:cNvPr id="5" name="Содержимое 4" descr="127.JPG">
            <a:extLst>
              <a:ext uri="{FF2B5EF4-FFF2-40B4-BE49-F238E27FC236}">
                <a16:creationId xmlns:a16="http://schemas.microsoft.com/office/drawing/2014/main" id="{30A38CAF-4196-4F94-82AD-9D2AD75F4296}"/>
              </a:ext>
            </a:extLst>
          </p:cNvPr>
          <p:cNvPicPr>
            <a:picLocks noGrp="1" noChangeAspect="1"/>
          </p:cNvPicPr>
          <p:nvPr isPhoto="1">
            <p:ph sz="half" idx="1"/>
          </p:nvPr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4038600" cy="3028950"/>
          </a:xfrm>
          <a:prstGeom prst="roundRect">
            <a:avLst>
              <a:gd name="adj" fmla="val 6500"/>
            </a:avLst>
          </a:prstGeom>
        </p:spPr>
      </p:pic>
      <p:pic>
        <p:nvPicPr>
          <p:cNvPr id="6" name="Содержимое 5" descr="135.JPG">
            <a:extLst>
              <a:ext uri="{FF2B5EF4-FFF2-40B4-BE49-F238E27FC236}">
                <a16:creationId xmlns:a16="http://schemas.microsoft.com/office/drawing/2014/main" id="{B9559087-022C-4EAD-AAA2-0E8A592780A9}"/>
              </a:ext>
            </a:extLst>
          </p:cNvPr>
          <p:cNvPicPr>
            <a:picLocks noGrp="1" noChangeAspect="1"/>
          </p:cNvPicPr>
          <p:nvPr isPhoto="1">
            <p:ph sz="half" idx="2"/>
          </p:nvPr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56792"/>
            <a:ext cx="4038600" cy="3028950"/>
          </a:xfrm>
          <a:prstGeom prst="roundRect">
            <a:avLst>
              <a:gd name="adj" fmla="val 6500"/>
            </a:avLst>
          </a:prstGeom>
        </p:spPr>
      </p:pic>
      <p:pic>
        <p:nvPicPr>
          <p:cNvPr id="6149" name="Picture 15" descr="0_8ad6_18898049_S">
            <a:extLst>
              <a:ext uri="{FF2B5EF4-FFF2-40B4-BE49-F238E27FC236}">
                <a16:creationId xmlns:a16="http://schemas.microsoft.com/office/drawing/2014/main" id="{82662269-FB9C-48F2-95F2-0F93F78D4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6199AD7C-7BFC-4495-8395-CD878159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0000"/>
                </a:solidFill>
                <a:latin typeface="Comic Sans MS" panose="030F0702030302020204" pitchFamily="66" charset="0"/>
              </a:rPr>
              <a:t>На улице играем и здоровья набираем!</a:t>
            </a:r>
          </a:p>
        </p:txBody>
      </p:sp>
      <p:pic>
        <p:nvPicPr>
          <p:cNvPr id="3" name="Рисунок 2" descr="180.JPG">
            <a:extLst>
              <a:ext uri="{FF2B5EF4-FFF2-40B4-BE49-F238E27FC236}">
                <a16:creationId xmlns:a16="http://schemas.microsoft.com/office/drawing/2014/main" id="{458AC350-109D-4088-AE47-FC1E14F276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0808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86.JPG">
            <a:extLst>
              <a:ext uri="{FF2B5EF4-FFF2-40B4-BE49-F238E27FC236}">
                <a16:creationId xmlns:a16="http://schemas.microsoft.com/office/drawing/2014/main" id="{07B14933-A453-48CE-BA39-F10959AB4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00808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15" descr="0_8ad6_18898049_S">
            <a:extLst>
              <a:ext uri="{FF2B5EF4-FFF2-40B4-BE49-F238E27FC236}">
                <a16:creationId xmlns:a16="http://schemas.microsoft.com/office/drawing/2014/main" id="{AF84E1E1-7C65-4DFD-A68A-9AFA5D6C62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0_8ad6_18898049_S">
            <a:extLst>
              <a:ext uri="{FF2B5EF4-FFF2-40B4-BE49-F238E27FC236}">
                <a16:creationId xmlns:a16="http://schemas.microsoft.com/office/drawing/2014/main" id="{E3C1FE90-B0BC-43DE-8369-453E60343C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1214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57042B7C-1409-4802-A305-BE1977DE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>
                <a:solidFill>
                  <a:srgbClr val="FF0000"/>
                </a:solidFill>
                <a:latin typeface="Comic Sans MS" panose="030F0702030302020204" pitchFamily="66" charset="0"/>
              </a:rPr>
              <a:t>Что мы знаем , мы расскажем, медсестре своей  покажем!</a:t>
            </a:r>
          </a:p>
        </p:txBody>
      </p:sp>
      <p:pic>
        <p:nvPicPr>
          <p:cNvPr id="5" name="Содержимое 7" descr="147.JPG">
            <a:extLst>
              <a:ext uri="{FF2B5EF4-FFF2-40B4-BE49-F238E27FC236}">
                <a16:creationId xmlns:a16="http://schemas.microsoft.com/office/drawing/2014/main" id="{0B046898-D184-4156-AF92-148E0BF2B499}"/>
              </a:ext>
            </a:extLst>
          </p:cNvPr>
          <p:cNvPicPr>
            <a:picLocks noGrp="1" noChangeAspect="1"/>
          </p:cNvPicPr>
          <p:nvPr isPhoto="1">
            <p:ph sz="half" idx="2"/>
          </p:nvPr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628800"/>
            <a:ext cx="4038600" cy="3028950"/>
          </a:xfrm>
          <a:prstGeom prst="roundRect">
            <a:avLst>
              <a:gd name="adj" fmla="val 6500"/>
            </a:avLst>
          </a:prstGeom>
        </p:spPr>
      </p:pic>
      <p:pic>
        <p:nvPicPr>
          <p:cNvPr id="6" name="Содержимое 5" descr="143.JPG">
            <a:extLst>
              <a:ext uri="{FF2B5EF4-FFF2-40B4-BE49-F238E27FC236}">
                <a16:creationId xmlns:a16="http://schemas.microsoft.com/office/drawing/2014/main" id="{1770F7DB-B4F1-4EB5-9DCC-9AC487256085}"/>
              </a:ext>
            </a:extLst>
          </p:cNvPr>
          <p:cNvPicPr>
            <a:picLocks noGrp="1" noChangeAspect="1"/>
          </p:cNvPicPr>
          <p:nvPr isPhoto="1">
            <p:ph sz="half" idx="1"/>
          </p:nvPr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700808"/>
            <a:ext cx="4117721" cy="2952328"/>
          </a:xfrm>
          <a:prstGeom prst="roundRect">
            <a:avLst>
              <a:gd name="adj" fmla="val 6500"/>
            </a:avLst>
          </a:prstGeom>
        </p:spPr>
      </p:pic>
      <p:pic>
        <p:nvPicPr>
          <p:cNvPr id="8197" name="Picture 15" descr="0_8ad6_18898049_S">
            <a:extLst>
              <a:ext uri="{FF2B5EF4-FFF2-40B4-BE49-F238E27FC236}">
                <a16:creationId xmlns:a16="http://schemas.microsoft.com/office/drawing/2014/main" id="{19306792-C053-415F-9904-B45C468596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1214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0_8ad6_18898049_S">
            <a:extLst>
              <a:ext uri="{FF2B5EF4-FFF2-40B4-BE49-F238E27FC236}">
                <a16:creationId xmlns:a16="http://schemas.microsoft.com/office/drawing/2014/main" id="{08395143-8DDE-4241-885D-704A33902C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36433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7D78F4C9-8C0B-4788-BE2E-5A669D1D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В магазин  зайдем ,овощей там наберем.</a:t>
            </a:r>
          </a:p>
        </p:txBody>
      </p:sp>
      <p:pic>
        <p:nvPicPr>
          <p:cNvPr id="6" name="Содержимое 5" descr="122.JPG">
            <a:extLst>
              <a:ext uri="{FF2B5EF4-FFF2-40B4-BE49-F238E27FC236}">
                <a16:creationId xmlns:a16="http://schemas.microsoft.com/office/drawing/2014/main" id="{814C76E0-FB2F-44B3-8079-65FAB145AA36}"/>
              </a:ext>
            </a:extLst>
          </p:cNvPr>
          <p:cNvPicPr>
            <a:picLocks noGrp="1" noChangeAspect="1"/>
          </p:cNvPicPr>
          <p:nvPr isPhoto="1">
            <p:ph sz="half" idx="2"/>
          </p:nvPr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56792"/>
            <a:ext cx="4038600" cy="30289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ОКСАНА\Pictures\2014-02-16\121.JPG">
            <a:extLst>
              <a:ext uri="{FF2B5EF4-FFF2-40B4-BE49-F238E27FC236}">
                <a16:creationId xmlns:a16="http://schemas.microsoft.com/office/drawing/2014/main" id="{0DE426FF-98C2-47AB-883A-01359A6136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556792"/>
            <a:ext cx="4038600" cy="30289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1" name="Picture 15" descr="0_8ad6_18898049_S">
            <a:extLst>
              <a:ext uri="{FF2B5EF4-FFF2-40B4-BE49-F238E27FC236}">
                <a16:creationId xmlns:a16="http://schemas.microsoft.com/office/drawing/2014/main" id="{BA819385-5AA7-4794-A1CE-A00341696D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5" descr="0_8ad6_18898049_S">
            <a:extLst>
              <a:ext uri="{FF2B5EF4-FFF2-40B4-BE49-F238E27FC236}">
                <a16:creationId xmlns:a16="http://schemas.microsoft.com/office/drawing/2014/main" id="{80CE97A0-1BC4-4F62-9497-9D45EEBC22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4143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87E425F7-6086-4301-931F-25E63B7C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Чистота- залог здоровья!</a:t>
            </a:r>
          </a:p>
        </p:txBody>
      </p:sp>
      <p:pic>
        <p:nvPicPr>
          <p:cNvPr id="5" name="Рисунок 4" descr="116.JPG">
            <a:extLst>
              <a:ext uri="{FF2B5EF4-FFF2-40B4-BE49-F238E27FC236}">
                <a16:creationId xmlns:a16="http://schemas.microsoft.com/office/drawing/2014/main" id="{CC5FD5C8-554D-47EB-84F7-0AC0129510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628800"/>
            <a:ext cx="38079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51.JPG">
            <a:extLst>
              <a:ext uri="{FF2B5EF4-FFF2-40B4-BE49-F238E27FC236}">
                <a16:creationId xmlns:a16="http://schemas.microsoft.com/office/drawing/2014/main" id="{933B00BC-5A8A-4998-A02A-07C61A4B6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628800"/>
            <a:ext cx="4042792" cy="303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15" descr="0_8ad6_18898049_S">
            <a:extLst>
              <a:ext uri="{FF2B5EF4-FFF2-40B4-BE49-F238E27FC236}">
                <a16:creationId xmlns:a16="http://schemas.microsoft.com/office/drawing/2014/main" id="{C763BC20-2DD2-42B4-8BC8-5D93051ED4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37861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 descr="0_8ad6_18898049_S">
            <a:extLst>
              <a:ext uri="{FF2B5EF4-FFF2-40B4-BE49-F238E27FC236}">
                <a16:creationId xmlns:a16="http://schemas.microsoft.com/office/drawing/2014/main" id="{7D8B2E9D-6797-4440-881A-00450F7410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5" descr="0_8ad6_18898049_S">
            <a:extLst>
              <a:ext uri="{FF2B5EF4-FFF2-40B4-BE49-F238E27FC236}">
                <a16:creationId xmlns:a16="http://schemas.microsoft.com/office/drawing/2014/main" id="{E9B7F623-424A-47AB-BB6B-3AC4DA6417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0525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5" descr="0_8ad6_18898049_S">
            <a:extLst>
              <a:ext uri="{FF2B5EF4-FFF2-40B4-BE49-F238E27FC236}">
                <a16:creationId xmlns:a16="http://schemas.microsoft.com/office/drawing/2014/main" id="{30A9CE0D-C7FF-4A4F-ACBC-2F06FF90E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7651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0_8ad6_18898049_S">
            <a:extLst>
              <a:ext uri="{FF2B5EF4-FFF2-40B4-BE49-F238E27FC236}">
                <a16:creationId xmlns:a16="http://schemas.microsoft.com/office/drawing/2014/main" id="{F349A527-6DA6-4FB4-A683-F0F7DA69FF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357188"/>
            <a:ext cx="14287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5177</TotalTime>
  <Words>153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Diseño predeterminado</vt:lpstr>
      <vt:lpstr>Презентация PowerPoint</vt:lpstr>
      <vt:lpstr>На зарядку становись!</vt:lpstr>
      <vt:lpstr>Весело играем и здоровья прибавляем!</vt:lpstr>
      <vt:lpstr>Ты картинку рассмотри, части тела закрепи!</vt:lpstr>
      <vt:lpstr>Физкультурой занимайся, сильным , ловким оставайся!</vt:lpstr>
      <vt:lpstr>На улице играем и здоровья набираем!</vt:lpstr>
      <vt:lpstr>Что мы знаем , мы расскажем, медсестре своей  покажем!</vt:lpstr>
      <vt:lpstr>В магазин  зайдем ,овощей там наберем.</vt:lpstr>
      <vt:lpstr>Чистота- залог здоровья!</vt:lpstr>
      <vt:lpstr>Руки вытираем, правила личной гигиены знаем.</vt:lpstr>
      <vt:lpstr>Мы сегодня дежурные, заботливые, дружные.</vt:lpstr>
      <vt:lpstr>Сон- это здоровье.</vt:lpstr>
      <vt:lpstr>Повернулись, потянулись.</vt:lpstr>
      <vt:lpstr>Моя семья за здоровый образ жизни.</vt:lpstr>
      <vt:lpstr>Папа и я –верные друзья!</vt:lpstr>
      <vt:lpstr>Олимпийские знания.</vt:lpstr>
      <vt:lpstr>Родительское собрание </vt:lpstr>
      <vt:lpstr>Спасибо за внимание!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Роман Школа</cp:lastModifiedBy>
  <cp:revision>763</cp:revision>
  <dcterms:created xsi:type="dcterms:W3CDTF">2010-05-23T14:28:12Z</dcterms:created>
  <dcterms:modified xsi:type="dcterms:W3CDTF">2021-02-27T12:09:35Z</dcterms:modified>
</cp:coreProperties>
</file>