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1" r:id="rId6"/>
    <p:sldId id="260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580" autoAdjust="0"/>
  </p:normalViewPr>
  <p:slideViewPr>
    <p:cSldViewPr snapToGrid="0"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3568" y="1052736"/>
            <a:ext cx="7772400" cy="1470025"/>
          </a:xfrm>
        </p:spPr>
        <p:txBody>
          <a:bodyPr/>
          <a:lstStyle>
            <a:lvl1pPr>
              <a:defRPr b="1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МЫ ЗА ЗДОРОВЫЙ </a:t>
            </a:r>
            <a:br>
              <a:rPr lang="ru-RU" dirty="0" smtClean="0"/>
            </a:br>
            <a:r>
              <a:rPr lang="ru-RU" dirty="0" smtClean="0"/>
              <a:t>ОБРАЗ ЖИЗНИ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811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72200" y="6492875"/>
            <a:ext cx="2771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 descr="4bb97ff07cc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79739" y="927100"/>
            <a:ext cx="2664261" cy="533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700" y="1587500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5110753ae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7978"/>
            <a:ext cx="9144000" cy="6802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299" y="4508500"/>
            <a:ext cx="7110413" cy="1260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3499" y="3111500"/>
            <a:ext cx="7161213" cy="1295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rgbClr val="FFFFCC"/>
          </a:solidFill>
          <a:ln w="7620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banner_alar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1852464" cy="18524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5863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0" name="Рисунок 9" descr="animashki-deti-709_thumb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06468" y="4533900"/>
            <a:ext cx="1697782" cy="1890712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 Образец текста</a:t>
            </a:r>
          </a:p>
          <a:p>
            <a:pPr lvl="1"/>
            <a:r>
              <a:rPr lang="ru-RU" dirty="0" smtClean="0"/>
              <a:t> Второй уровень</a:t>
            </a:r>
          </a:p>
          <a:p>
            <a:pPr lvl="2"/>
            <a:r>
              <a:rPr lang="ru-RU" dirty="0" smtClean="0"/>
              <a:t> 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361856" y="6500367"/>
            <a:ext cx="2746648" cy="313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rgbClr val="0000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v"/>
        <a:defRPr sz="28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4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&#1085;&#1086;&#1074;&#1099;&#1081;&#1089;&#1087;&#1086;&#1089;&#1086;&#1073;.&#1088;&#1092;/files/2011/04/rainbow.jp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ЗА ЗДОРОВЫЙ</a:t>
            </a:r>
            <a:br>
              <a:rPr lang="ru-RU" dirty="0" smtClean="0"/>
            </a:br>
            <a:r>
              <a:rPr lang="ru-RU" dirty="0" smtClean="0"/>
              <a:t>ОБРАЗ ЖИЗНИ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ЗДОРОВЬЯ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 Соблюдай режим дня…………………</a:t>
            </a:r>
          </a:p>
          <a:p>
            <a:r>
              <a:rPr lang="ru-RU" dirty="0"/>
              <a:t> </a:t>
            </a:r>
            <a:r>
              <a:rPr lang="ru-RU" dirty="0" smtClean="0"/>
              <a:t>Питайся правильно…………………</a:t>
            </a:r>
          </a:p>
          <a:p>
            <a:r>
              <a:rPr lang="ru-RU" dirty="0"/>
              <a:t> </a:t>
            </a:r>
            <a:r>
              <a:rPr lang="ru-RU" dirty="0" smtClean="0"/>
              <a:t>Занимайся физкультурой и спортом…………………</a:t>
            </a:r>
          </a:p>
          <a:p>
            <a:pPr lvl="1"/>
            <a:r>
              <a:rPr lang="ru-RU" dirty="0" smtClean="0"/>
              <a:t>Всегда будь в хорошем настроении------------------</a:t>
            </a:r>
          </a:p>
          <a:p>
            <a:pPr lvl="1"/>
            <a:r>
              <a:rPr lang="ru-RU" dirty="0" smtClean="0"/>
              <a:t>Больше времени проводи на свежем---------------воздухе---</a:t>
            </a:r>
          </a:p>
          <a:p>
            <a:pPr lvl="1"/>
            <a:r>
              <a:rPr lang="ru-RU" dirty="0" smtClean="0"/>
              <a:t>Закаляйся</a:t>
            </a:r>
          </a:p>
          <a:p>
            <a:pPr lvl="2"/>
            <a:r>
              <a:rPr lang="ru-RU" dirty="0" smtClean="0"/>
              <a:t>++++++++++++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35" y="38305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C:\Users\Елена\Desktop\Документы\работа\Презентация\презентация - рамки , картинки\13303214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59" y="0"/>
            <a:ext cx="85755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18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Соблюдай режим дня ! </a:t>
            </a:r>
          </a:p>
          <a:p>
            <a:r>
              <a:rPr lang="ru-RU" dirty="0" smtClean="0"/>
              <a:t>Начинай день с зарядки.! </a:t>
            </a:r>
          </a:p>
          <a:p>
            <a:r>
              <a:rPr lang="ru-RU" dirty="0" smtClean="0"/>
              <a:t>Правильно питайся.</a:t>
            </a:r>
          </a:p>
          <a:p>
            <a:r>
              <a:rPr lang="ru-RU" dirty="0" smtClean="0"/>
              <a:t>Отдыхай днём !.</a:t>
            </a:r>
          </a:p>
          <a:p>
            <a:r>
              <a:rPr lang="ru-RU" dirty="0" smtClean="0"/>
              <a:t>Будь активным и подвижным !</a:t>
            </a:r>
          </a:p>
          <a:p>
            <a:r>
              <a:rPr lang="ru-RU" dirty="0" smtClean="0"/>
              <a:t>Как можно больше гуляй на свежем воздухе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РЕЖИМ ДНЯ</a:t>
            </a:r>
            <a:endParaRPr lang="ru-RU" dirty="0"/>
          </a:p>
        </p:txBody>
      </p:sp>
      <p:pic>
        <p:nvPicPr>
          <p:cNvPr id="1026" name="Picture 2" descr="C:\Users\Елена\Desktop\ЗОЖ\3814629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33" y="1853514"/>
            <a:ext cx="3496962" cy="449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420"/>
            <a:ext cx="8229600" cy="1143000"/>
          </a:xfrm>
        </p:spPr>
        <p:txBody>
          <a:bodyPr/>
          <a:lstStyle/>
          <a:p>
            <a:r>
              <a:rPr lang="ru-RU" dirty="0" smtClean="0"/>
              <a:t>ПРАВИЛЬНОЕ ПИТАНИЕ</a:t>
            </a:r>
            <a:endParaRPr lang="ru-RU" dirty="0"/>
          </a:p>
        </p:txBody>
      </p:sp>
      <p:pic>
        <p:nvPicPr>
          <p:cNvPr id="2050" name="Picture 2" descr="C:\Users\Елена\Desktop\ЗОЖ\1392205984_zolotye-pravila-pitaniy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7" y="1093230"/>
            <a:ext cx="6878462" cy="531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Если хочешь быть здоров – закаляйся !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13254" y="1675329"/>
            <a:ext cx="7043352" cy="442674"/>
          </a:xfrm>
          <a:prstGeom prst="roundRect">
            <a:avLst/>
          </a:prstGeom>
          <a:ln w="762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u="sng" dirty="0" smtClean="0">
                <a:hlinkClick r:id="rId2"/>
              </a:rPr>
              <a:t>-</a:t>
            </a:r>
            <a:endParaRPr lang="ru-RU" sz="2000" dirty="0"/>
          </a:p>
        </p:txBody>
      </p:sp>
      <p:pic>
        <p:nvPicPr>
          <p:cNvPr id="3" name="Picture 2" descr="C:\Users\Елена\Desktop\ЗОЖ\1_html_m601605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54" y="1309817"/>
            <a:ext cx="7043352" cy="554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Здоровье – это движение !</a:t>
            </a:r>
            <a:endParaRPr lang="ru-RU" dirty="0"/>
          </a:p>
        </p:txBody>
      </p:sp>
      <p:pic>
        <p:nvPicPr>
          <p:cNvPr id="2052" name="Picture 4" descr="C:\Users\Елена\Desktop\Документы\работа\Презентация\презентация - рамки , картинки\959249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71342"/>
            <a:ext cx="9144001" cy="554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67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Елена\Desktop\Документы\работа\Презентация\презентация - рамки , картинки\Здоров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22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80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Times New Roman</vt:lpstr>
      <vt:lpstr>Wingdings</vt:lpstr>
      <vt:lpstr>Тема Office</vt:lpstr>
      <vt:lpstr>МЫ ЗА ЗДОРОВЫЙ ОБРАЗ ЖИЗНИ</vt:lpstr>
      <vt:lpstr>ПРАВИЛА ЗДОРОВЬЯ</vt:lpstr>
      <vt:lpstr> </vt:lpstr>
      <vt:lpstr>РЕЖИМ ДНЯ</vt:lpstr>
      <vt:lpstr>ПРАВИЛЬНОЕ ПИТАНИЕ</vt:lpstr>
      <vt:lpstr>Если хочешь быть здоров – закаляйся !</vt:lpstr>
      <vt:lpstr>Здоровье – это движение !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Galina.Rassohina</dc:creator>
  <cp:lastModifiedBy>User</cp:lastModifiedBy>
  <cp:revision>16</cp:revision>
  <dcterms:created xsi:type="dcterms:W3CDTF">2014-08-01T19:25:21Z</dcterms:created>
  <dcterms:modified xsi:type="dcterms:W3CDTF">2024-11-18T10:45:13Z</dcterms:modified>
</cp:coreProperties>
</file>